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0"/>
  </p:notesMasterIdLst>
  <p:sldIdLst>
    <p:sldId id="261" r:id="rId2"/>
    <p:sldId id="262" r:id="rId3"/>
    <p:sldId id="312" r:id="rId4"/>
    <p:sldId id="350" r:id="rId5"/>
    <p:sldId id="345" r:id="rId6"/>
    <p:sldId id="351" r:id="rId7"/>
    <p:sldId id="353" r:id="rId8"/>
    <p:sldId id="354" r:id="rId9"/>
    <p:sldId id="280" r:id="rId10"/>
    <p:sldId id="285" r:id="rId11"/>
    <p:sldId id="363" r:id="rId12"/>
    <p:sldId id="358" r:id="rId13"/>
    <p:sldId id="359" r:id="rId14"/>
    <p:sldId id="364" r:id="rId15"/>
    <p:sldId id="361" r:id="rId16"/>
    <p:sldId id="362" r:id="rId17"/>
    <p:sldId id="332" r:id="rId18"/>
    <p:sldId id="336" r:id="rId19"/>
    <p:sldId id="374" r:id="rId20"/>
    <p:sldId id="367" r:id="rId21"/>
    <p:sldId id="368" r:id="rId22"/>
    <p:sldId id="369" r:id="rId23"/>
    <p:sldId id="370" r:id="rId24"/>
    <p:sldId id="371" r:id="rId25"/>
    <p:sldId id="372" r:id="rId26"/>
    <p:sldId id="365" r:id="rId27"/>
    <p:sldId id="366" r:id="rId28"/>
    <p:sldId id="326"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13" autoAdjust="0"/>
    <p:restoredTop sz="83491" autoAdjust="0"/>
  </p:normalViewPr>
  <p:slideViewPr>
    <p:cSldViewPr>
      <p:cViewPr varScale="1">
        <p:scale>
          <a:sx n="55" d="100"/>
          <a:sy n="55" d="100"/>
        </p:scale>
        <p:origin x="-84" y="-3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en-US" altLang="zh-CN" dirty="0" smtClean="0"/>
              <a:t>Heavy ion cost </a:t>
            </a:r>
            <a:endParaRPr lang="zh-CN" dirty="0"/>
          </a:p>
        </c:rich>
      </c:tx>
      <c:layout>
        <c:manualLayout>
          <c:xMode val="edge"/>
          <c:yMode val="edge"/>
          <c:x val="0.27246950515198498"/>
          <c:y val="0.906456130197419"/>
        </c:manualLayout>
      </c:layout>
      <c:overlay val="0"/>
    </c:title>
    <c:autoTitleDeleted val="0"/>
    <c:plotArea>
      <c:layout/>
      <c:pieChart>
        <c:varyColors val="1"/>
        <c:ser>
          <c:idx val="0"/>
          <c:order val="0"/>
          <c:tx>
            <c:strRef>
              <c:f>'Sheet1'!$B$1</c:f>
              <c:strCache>
                <c:ptCount val="1"/>
                <c:pt idx="0">
                  <c:v>重离子</c:v>
                </c:pt>
              </c:strCache>
            </c:strRef>
          </c:tx>
          <c:dLbls>
            <c:dLbl>
              <c:idx val="0"/>
              <c:layout>
                <c:manualLayout>
                  <c:x val="3.8285950683842197E-2"/>
                  <c:y val="7.23904608889612E-2"/>
                </c:manualLayout>
              </c:layout>
              <c:tx>
                <c:rich>
                  <a:bodyPr/>
                  <a:lstStyle/>
                  <a:p>
                    <a:r>
                      <a:rPr lang="en-US" dirty="0" smtClean="0"/>
                      <a:t>Devices</a:t>
                    </a:r>
                  </a:p>
                  <a:p>
                    <a:r>
                      <a:rPr lang="en-US" dirty="0" smtClean="0"/>
                      <a:t>31</a:t>
                    </a:r>
                    <a:r>
                      <a:rPr lang="en-US" dirty="0"/>
                      <a:t>%</a:t>
                    </a:r>
                  </a:p>
                </c:rich>
              </c:tx>
              <c:showLegendKey val="0"/>
              <c:showVal val="0"/>
              <c:showCatName val="1"/>
              <c:showSerName val="0"/>
              <c:showPercent val="1"/>
              <c:showBubbleSize val="0"/>
            </c:dLbl>
            <c:dLbl>
              <c:idx val="2"/>
              <c:layout/>
              <c:tx>
                <c:rich>
                  <a:bodyPr/>
                  <a:lstStyle/>
                  <a:p>
                    <a:r>
                      <a:rPr lang="en-US" dirty="0" smtClean="0"/>
                      <a:t>energy16</a:t>
                    </a:r>
                    <a:r>
                      <a:rPr lang="en-US" dirty="0"/>
                      <a:t>%</a:t>
                    </a:r>
                  </a:p>
                </c:rich>
              </c:tx>
              <c:showLegendKey val="0"/>
              <c:showVal val="0"/>
              <c:showCatName val="1"/>
              <c:showSerName val="0"/>
              <c:showPercent val="1"/>
              <c:showBubbleSize val="0"/>
            </c:dLbl>
            <c:dLbl>
              <c:idx val="3"/>
              <c:layout/>
              <c:tx>
                <c:rich>
                  <a:bodyPr/>
                  <a:lstStyle/>
                  <a:p>
                    <a:r>
                      <a:rPr lang="en-US" dirty="0" smtClean="0"/>
                      <a:t>Maintains 35</a:t>
                    </a:r>
                    <a:r>
                      <a:rPr lang="en-US" dirty="0"/>
                      <a:t>%</a:t>
                    </a:r>
                  </a:p>
                </c:rich>
              </c:tx>
              <c:showLegendKey val="0"/>
              <c:showVal val="0"/>
              <c:showCatName val="1"/>
              <c:showSerName val="0"/>
              <c:showPercent val="1"/>
              <c:showBubbleSize val="0"/>
            </c:dLbl>
            <c:dLbl>
              <c:idx val="4"/>
              <c:layout/>
              <c:tx>
                <c:rich>
                  <a:bodyPr/>
                  <a:lstStyle/>
                  <a:p>
                    <a:r>
                      <a:rPr lang="en-US" smtClean="0"/>
                      <a:t>mamagement</a:t>
                    </a:r>
                    <a:r>
                      <a:rPr lang="en-US" dirty="0"/>
                      <a:t>
0%</a:t>
                    </a:r>
                  </a:p>
                </c:rich>
              </c:tx>
              <c:showLegendKey val="0"/>
              <c:showVal val="0"/>
              <c:showCatName val="1"/>
              <c:showSerName val="0"/>
              <c:showPercent val="1"/>
              <c:showBubbleSize val="0"/>
            </c:dLbl>
            <c:dLbl>
              <c:idx val="5"/>
              <c:layout>
                <c:manualLayout>
                  <c:x val="5.5975749283218003E-2"/>
                  <c:y val="-2.64889549309336E-2"/>
                </c:manualLayout>
              </c:layout>
              <c:tx>
                <c:rich>
                  <a:bodyPr/>
                  <a:lstStyle/>
                  <a:p>
                    <a:r>
                      <a:rPr lang="en-US" smtClean="0"/>
                      <a:t>workforce</a:t>
                    </a:r>
                    <a:r>
                      <a:rPr lang="en-US" dirty="0"/>
                      <a:t>
7%</a:t>
                    </a:r>
                  </a:p>
                </c:rich>
              </c:tx>
              <c:showLegendKey val="0"/>
              <c:showVal val="0"/>
              <c:showCatName val="1"/>
              <c:showSerName val="0"/>
              <c:showPercent val="1"/>
              <c:showBubbleSize val="0"/>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'Sheet1'!$A$2:$A$7</c:f>
              <c:strCache>
                <c:ptCount val="6"/>
                <c:pt idx="0">
                  <c:v>治疗装置</c:v>
                </c:pt>
                <c:pt idx="1">
                  <c:v>基础建设</c:v>
                </c:pt>
                <c:pt idx="2">
                  <c:v>能源消耗</c:v>
                </c:pt>
                <c:pt idx="3">
                  <c:v>设备维护</c:v>
                </c:pt>
                <c:pt idx="4">
                  <c:v>管理</c:v>
                </c:pt>
                <c:pt idx="5">
                  <c:v>人员</c:v>
                </c:pt>
              </c:strCache>
            </c:strRef>
          </c:cat>
          <c:val>
            <c:numRef>
              <c:f>'Sheet1'!$B$2:$B$7</c:f>
              <c:numCache>
                <c:formatCode>General</c:formatCode>
                <c:ptCount val="6"/>
                <c:pt idx="0">
                  <c:v>4333.3333333333276</c:v>
                </c:pt>
                <c:pt idx="1">
                  <c:v>1600</c:v>
                </c:pt>
                <c:pt idx="2">
                  <c:v>2200</c:v>
                </c:pt>
                <c:pt idx="3">
                  <c:v>5000</c:v>
                </c:pt>
                <c:pt idx="4">
                  <c:v>50</c:v>
                </c:pt>
                <c:pt idx="5">
                  <c:v>956</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spPr>
    <a:solidFill>
      <a:schemeClr val="bg1"/>
    </a:solidFill>
  </c:spPr>
  <c:txPr>
    <a:bodyPr/>
    <a:lstStyle/>
    <a:p>
      <a:pPr>
        <a:defRPr sz="12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altLang="zh-CN" dirty="0" smtClean="0"/>
              <a:t>Proton cost</a:t>
            </a:r>
            <a:endParaRPr lang="zh-CN" dirty="0"/>
          </a:p>
        </c:rich>
      </c:tx>
      <c:layout>
        <c:manualLayout>
          <c:xMode val="edge"/>
          <c:yMode val="edge"/>
          <c:x val="0.26834055475317597"/>
          <c:y val="0.91307871580740096"/>
        </c:manualLayout>
      </c:layout>
      <c:overlay val="0"/>
    </c:title>
    <c:autoTitleDeleted val="0"/>
    <c:plotArea>
      <c:layout/>
      <c:pieChart>
        <c:varyColors val="1"/>
        <c:ser>
          <c:idx val="0"/>
          <c:order val="0"/>
          <c:tx>
            <c:strRef>
              <c:f>Sheet1!$B$1</c:f>
              <c:strCache>
                <c:ptCount val="1"/>
                <c:pt idx="0">
                  <c:v>质子</c:v>
                </c:pt>
              </c:strCache>
            </c:strRef>
          </c:tx>
          <c:dLbls>
            <c:dLbl>
              <c:idx val="0"/>
              <c:layout>
                <c:manualLayout>
                  <c:x val="-3.0850436907976401E-2"/>
                  <c:y val="4.1381445180126201E-2"/>
                </c:manualLayout>
              </c:layout>
              <c:showLegendKey val="0"/>
              <c:showVal val="0"/>
              <c:showCatName val="1"/>
              <c:showSerName val="0"/>
              <c:showPercent val="1"/>
              <c:showBubbleSize val="0"/>
            </c:dLbl>
            <c:dLbl>
              <c:idx val="4"/>
              <c:layout/>
              <c:tx>
                <c:rich>
                  <a:bodyPr/>
                  <a:lstStyle/>
                  <a:p>
                    <a:r>
                      <a:rPr lang="en-US" smtClean="0"/>
                      <a:t>Management</a:t>
                    </a:r>
                  </a:p>
                  <a:p>
                    <a:r>
                      <a:rPr lang="en-US" smtClean="0"/>
                      <a:t>1</a:t>
                    </a:r>
                    <a:r>
                      <a:rPr lang="en-US"/>
                      <a:t>%</a:t>
                    </a:r>
                  </a:p>
                </c:rich>
              </c:tx>
              <c:showLegendKey val="0"/>
              <c:showVal val="0"/>
              <c:showCatName val="1"/>
              <c:showSerName val="0"/>
              <c:showPercent val="1"/>
              <c:showBubbleSize val="0"/>
            </c:dLbl>
            <c:dLbl>
              <c:idx val="5"/>
              <c:delete val="1"/>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Sheet1!$A$2:$A$7</c:f>
              <c:strCache>
                <c:ptCount val="6"/>
                <c:pt idx="0">
                  <c:v>治疗装置</c:v>
                </c:pt>
                <c:pt idx="1">
                  <c:v>基础建设</c:v>
                </c:pt>
                <c:pt idx="2">
                  <c:v>能源消耗</c:v>
                </c:pt>
                <c:pt idx="3">
                  <c:v>设备维护</c:v>
                </c:pt>
                <c:pt idx="4">
                  <c:v>管理</c:v>
                </c:pt>
                <c:pt idx="5">
                  <c:v>人员</c:v>
                </c:pt>
              </c:strCache>
            </c:strRef>
          </c:cat>
          <c:val>
            <c:numRef>
              <c:f>Sheet1!$B$2:$B$7</c:f>
              <c:numCache>
                <c:formatCode>General</c:formatCode>
                <c:ptCount val="6"/>
                <c:pt idx="0">
                  <c:v>2666.6666666666119</c:v>
                </c:pt>
                <c:pt idx="1">
                  <c:v>1200</c:v>
                </c:pt>
                <c:pt idx="2">
                  <c:v>1342</c:v>
                </c:pt>
                <c:pt idx="3">
                  <c:v>2720</c:v>
                </c:pt>
                <c:pt idx="4">
                  <c:v>50</c:v>
                </c:pt>
                <c:pt idx="5">
                  <c:v>956</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spPr>
    <a:solidFill>
      <a:schemeClr val="bg1"/>
    </a:solidFill>
  </c:spPr>
  <c:txPr>
    <a:bodyPr/>
    <a:lstStyle/>
    <a:p>
      <a:pPr>
        <a:defRPr sz="1200"/>
      </a:pPr>
      <a:endParaRPr lang="zh-CN"/>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AD81F1-D301-4626-B7A5-B69C845B7E1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B9B6678A-DFBB-479E-B1AC-33A137AC12C7}">
      <dgm:prSet phldrT="[文本]"/>
      <dgm:spPr/>
      <dgm:t>
        <a:bodyPr/>
        <a:lstStyle/>
        <a:p>
          <a:r>
            <a:rPr lang="en-US" altLang="zh-CN" b="1" dirty="0" smtClean="0"/>
            <a:t>Background</a:t>
          </a:r>
          <a:endParaRPr lang="zh-CN" altLang="en-US" b="1" dirty="0"/>
        </a:p>
      </dgm:t>
    </dgm:pt>
    <dgm:pt modelId="{91A9F8FE-6704-494C-9FE7-A1B63454A9A2}" type="parTrans" cxnId="{8E503120-BE6B-4B2D-B4BD-36372E69731A}">
      <dgm:prSet/>
      <dgm:spPr/>
      <dgm:t>
        <a:bodyPr/>
        <a:lstStyle/>
        <a:p>
          <a:endParaRPr lang="zh-CN" altLang="en-US"/>
        </a:p>
      </dgm:t>
    </dgm:pt>
    <dgm:pt modelId="{8F910EB9-9735-4446-AE32-AA41A5734ED9}" type="sibTrans" cxnId="{8E503120-BE6B-4B2D-B4BD-36372E69731A}">
      <dgm:prSet/>
      <dgm:spPr/>
      <dgm:t>
        <a:bodyPr/>
        <a:lstStyle/>
        <a:p>
          <a:endParaRPr lang="zh-CN" altLang="en-US"/>
        </a:p>
      </dgm:t>
    </dgm:pt>
    <dgm:pt modelId="{D90C98F0-3224-4BAB-942A-38DED585FB38}">
      <dgm:prSet phldrT="[文本]"/>
      <dgm:spPr/>
      <dgm:t>
        <a:bodyPr/>
        <a:lstStyle/>
        <a:p>
          <a:r>
            <a:rPr lang="en-US" altLang="zh-CN" b="1" dirty="0" smtClean="0"/>
            <a:t>Objectives</a:t>
          </a:r>
          <a:endParaRPr lang="zh-CN" altLang="en-US" b="1" dirty="0"/>
        </a:p>
      </dgm:t>
    </dgm:pt>
    <dgm:pt modelId="{860D6CAA-4E1C-444E-ADA4-E08B1C7EAAC0}" type="parTrans" cxnId="{BCCFC082-E75B-478F-85EF-ED471ABE63CA}">
      <dgm:prSet/>
      <dgm:spPr/>
      <dgm:t>
        <a:bodyPr/>
        <a:lstStyle/>
        <a:p>
          <a:endParaRPr lang="zh-CN" altLang="en-US"/>
        </a:p>
      </dgm:t>
    </dgm:pt>
    <dgm:pt modelId="{4C51290F-022E-4798-BA61-6831B5BC2C61}" type="sibTrans" cxnId="{BCCFC082-E75B-478F-85EF-ED471ABE63CA}">
      <dgm:prSet/>
      <dgm:spPr/>
      <dgm:t>
        <a:bodyPr/>
        <a:lstStyle/>
        <a:p>
          <a:endParaRPr lang="zh-CN" altLang="en-US"/>
        </a:p>
      </dgm:t>
    </dgm:pt>
    <dgm:pt modelId="{7F6ED0EE-2917-4318-93D1-F03A105B70D3}">
      <dgm:prSet phldrT="[文本]"/>
      <dgm:spPr/>
      <dgm:t>
        <a:bodyPr/>
        <a:lstStyle/>
        <a:p>
          <a:r>
            <a:rPr lang="en-US" altLang="zh-CN" b="1" dirty="0" smtClean="0"/>
            <a:t>Design and methods</a:t>
          </a:r>
          <a:endParaRPr lang="zh-CN" altLang="en-US" b="1" dirty="0"/>
        </a:p>
      </dgm:t>
    </dgm:pt>
    <dgm:pt modelId="{AB800C2E-7731-409B-838A-1C21E9DD632F}" type="parTrans" cxnId="{46689100-FB32-491D-951D-BC4BDD549278}">
      <dgm:prSet/>
      <dgm:spPr/>
      <dgm:t>
        <a:bodyPr/>
        <a:lstStyle/>
        <a:p>
          <a:endParaRPr lang="zh-CN" altLang="en-US"/>
        </a:p>
      </dgm:t>
    </dgm:pt>
    <dgm:pt modelId="{7DCF6A7B-55AF-4CE5-8BBA-E1F496F99A83}" type="sibTrans" cxnId="{46689100-FB32-491D-951D-BC4BDD549278}">
      <dgm:prSet/>
      <dgm:spPr/>
      <dgm:t>
        <a:bodyPr/>
        <a:lstStyle/>
        <a:p>
          <a:endParaRPr lang="zh-CN" altLang="en-US"/>
        </a:p>
      </dgm:t>
    </dgm:pt>
    <dgm:pt modelId="{17F99C43-1FC1-4769-8FA8-A9E5F9BE7EB1}">
      <dgm:prSet phldrT="[文本]"/>
      <dgm:spPr/>
      <dgm:t>
        <a:bodyPr/>
        <a:lstStyle/>
        <a:p>
          <a:r>
            <a:rPr lang="en-US" altLang="zh-CN" b="1" dirty="0" smtClean="0"/>
            <a:t>Results</a:t>
          </a:r>
          <a:endParaRPr lang="zh-CN" altLang="en-US" b="1" dirty="0"/>
        </a:p>
      </dgm:t>
    </dgm:pt>
    <dgm:pt modelId="{1DE8C68F-E8F8-4B0D-896C-7696DC16C3E7}" type="parTrans" cxnId="{A4ED53D6-ABB1-402A-B989-B0CB188D18FD}">
      <dgm:prSet/>
      <dgm:spPr/>
      <dgm:t>
        <a:bodyPr/>
        <a:lstStyle/>
        <a:p>
          <a:endParaRPr lang="zh-CN" altLang="en-US"/>
        </a:p>
      </dgm:t>
    </dgm:pt>
    <dgm:pt modelId="{25F69E38-DAAA-4CF0-A46B-9BBFBBF8890E}" type="sibTrans" cxnId="{A4ED53D6-ABB1-402A-B989-B0CB188D18FD}">
      <dgm:prSet/>
      <dgm:spPr/>
      <dgm:t>
        <a:bodyPr/>
        <a:lstStyle/>
        <a:p>
          <a:endParaRPr lang="zh-CN" altLang="en-US"/>
        </a:p>
      </dgm:t>
    </dgm:pt>
    <dgm:pt modelId="{C75BEECF-4925-4698-871F-43909F9F4655}" type="pres">
      <dgm:prSet presAssocID="{DFAD81F1-D301-4626-B7A5-B69C845B7E1F}" presName="linear" presStyleCnt="0">
        <dgm:presLayoutVars>
          <dgm:dir/>
          <dgm:animLvl val="lvl"/>
          <dgm:resizeHandles val="exact"/>
        </dgm:presLayoutVars>
      </dgm:prSet>
      <dgm:spPr/>
      <dgm:t>
        <a:bodyPr/>
        <a:lstStyle/>
        <a:p>
          <a:endParaRPr lang="zh-CN" altLang="en-US"/>
        </a:p>
      </dgm:t>
    </dgm:pt>
    <dgm:pt modelId="{74BE2140-F530-49FE-AF54-258527DDFE3E}" type="pres">
      <dgm:prSet presAssocID="{B9B6678A-DFBB-479E-B1AC-33A137AC12C7}" presName="parentLin" presStyleCnt="0"/>
      <dgm:spPr/>
    </dgm:pt>
    <dgm:pt modelId="{5841C2A7-5AA1-449C-960F-67589E9244E0}" type="pres">
      <dgm:prSet presAssocID="{B9B6678A-DFBB-479E-B1AC-33A137AC12C7}" presName="parentLeftMargin" presStyleLbl="node1" presStyleIdx="0" presStyleCnt="4"/>
      <dgm:spPr/>
      <dgm:t>
        <a:bodyPr/>
        <a:lstStyle/>
        <a:p>
          <a:endParaRPr lang="zh-CN" altLang="en-US"/>
        </a:p>
      </dgm:t>
    </dgm:pt>
    <dgm:pt modelId="{7CBBC149-94C1-4269-BB2B-A6F82BC3EE78}" type="pres">
      <dgm:prSet presAssocID="{B9B6678A-DFBB-479E-B1AC-33A137AC12C7}" presName="parentText" presStyleLbl="node1" presStyleIdx="0" presStyleCnt="4">
        <dgm:presLayoutVars>
          <dgm:chMax val="0"/>
          <dgm:bulletEnabled val="1"/>
        </dgm:presLayoutVars>
      </dgm:prSet>
      <dgm:spPr/>
      <dgm:t>
        <a:bodyPr/>
        <a:lstStyle/>
        <a:p>
          <a:endParaRPr lang="zh-CN" altLang="en-US"/>
        </a:p>
      </dgm:t>
    </dgm:pt>
    <dgm:pt modelId="{A51339D8-AB34-48D1-AE48-03829479B135}" type="pres">
      <dgm:prSet presAssocID="{B9B6678A-DFBB-479E-B1AC-33A137AC12C7}" presName="negativeSpace" presStyleCnt="0"/>
      <dgm:spPr/>
    </dgm:pt>
    <dgm:pt modelId="{643EA4BC-1C47-4655-82FE-1BB439F48B9F}" type="pres">
      <dgm:prSet presAssocID="{B9B6678A-DFBB-479E-B1AC-33A137AC12C7}" presName="childText" presStyleLbl="conFgAcc1" presStyleIdx="0" presStyleCnt="4">
        <dgm:presLayoutVars>
          <dgm:bulletEnabled val="1"/>
        </dgm:presLayoutVars>
      </dgm:prSet>
      <dgm:spPr/>
    </dgm:pt>
    <dgm:pt modelId="{5D9CAA8C-E6FF-4AE5-9BD6-AACCE1FDB01F}" type="pres">
      <dgm:prSet presAssocID="{8F910EB9-9735-4446-AE32-AA41A5734ED9}" presName="spaceBetweenRectangles" presStyleCnt="0"/>
      <dgm:spPr/>
    </dgm:pt>
    <dgm:pt modelId="{04861C96-FCBE-47EB-AB13-BA6AA296475D}" type="pres">
      <dgm:prSet presAssocID="{D90C98F0-3224-4BAB-942A-38DED585FB38}" presName="parentLin" presStyleCnt="0"/>
      <dgm:spPr/>
    </dgm:pt>
    <dgm:pt modelId="{FDE1C77D-C207-4890-B4A0-EB9F33395C90}" type="pres">
      <dgm:prSet presAssocID="{D90C98F0-3224-4BAB-942A-38DED585FB38}" presName="parentLeftMargin" presStyleLbl="node1" presStyleIdx="0" presStyleCnt="4"/>
      <dgm:spPr/>
      <dgm:t>
        <a:bodyPr/>
        <a:lstStyle/>
        <a:p>
          <a:endParaRPr lang="zh-CN" altLang="en-US"/>
        </a:p>
      </dgm:t>
    </dgm:pt>
    <dgm:pt modelId="{2C6EC5A2-0FB6-4340-B52D-79089FB71BD6}" type="pres">
      <dgm:prSet presAssocID="{D90C98F0-3224-4BAB-942A-38DED585FB38}" presName="parentText" presStyleLbl="node1" presStyleIdx="1" presStyleCnt="4">
        <dgm:presLayoutVars>
          <dgm:chMax val="0"/>
          <dgm:bulletEnabled val="1"/>
        </dgm:presLayoutVars>
      </dgm:prSet>
      <dgm:spPr/>
      <dgm:t>
        <a:bodyPr/>
        <a:lstStyle/>
        <a:p>
          <a:endParaRPr lang="zh-CN" altLang="en-US"/>
        </a:p>
      </dgm:t>
    </dgm:pt>
    <dgm:pt modelId="{AF96CF1C-6BDB-4D1A-8D06-DC8C77AA853E}" type="pres">
      <dgm:prSet presAssocID="{D90C98F0-3224-4BAB-942A-38DED585FB38}" presName="negativeSpace" presStyleCnt="0"/>
      <dgm:spPr/>
    </dgm:pt>
    <dgm:pt modelId="{C51F430D-D386-4746-99F3-622FB5B63B3F}" type="pres">
      <dgm:prSet presAssocID="{D90C98F0-3224-4BAB-942A-38DED585FB38}" presName="childText" presStyleLbl="conFgAcc1" presStyleIdx="1" presStyleCnt="4">
        <dgm:presLayoutVars>
          <dgm:bulletEnabled val="1"/>
        </dgm:presLayoutVars>
      </dgm:prSet>
      <dgm:spPr/>
    </dgm:pt>
    <dgm:pt modelId="{D5107776-5575-4E55-8E8D-E618EFF93D5A}" type="pres">
      <dgm:prSet presAssocID="{4C51290F-022E-4798-BA61-6831B5BC2C61}" presName="spaceBetweenRectangles" presStyleCnt="0"/>
      <dgm:spPr/>
    </dgm:pt>
    <dgm:pt modelId="{013845DF-F1D3-4CBE-8D90-3450F9F892E3}" type="pres">
      <dgm:prSet presAssocID="{7F6ED0EE-2917-4318-93D1-F03A105B70D3}" presName="parentLin" presStyleCnt="0"/>
      <dgm:spPr/>
    </dgm:pt>
    <dgm:pt modelId="{4167CC0C-ADA6-4267-9F7A-48962531EEFB}" type="pres">
      <dgm:prSet presAssocID="{7F6ED0EE-2917-4318-93D1-F03A105B70D3}" presName="parentLeftMargin" presStyleLbl="node1" presStyleIdx="1" presStyleCnt="4"/>
      <dgm:spPr/>
      <dgm:t>
        <a:bodyPr/>
        <a:lstStyle/>
        <a:p>
          <a:endParaRPr lang="zh-CN" altLang="en-US"/>
        </a:p>
      </dgm:t>
    </dgm:pt>
    <dgm:pt modelId="{620FA3F7-1BA8-43F2-8C69-CC0D90EB9933}" type="pres">
      <dgm:prSet presAssocID="{7F6ED0EE-2917-4318-93D1-F03A105B70D3}" presName="parentText" presStyleLbl="node1" presStyleIdx="2" presStyleCnt="4">
        <dgm:presLayoutVars>
          <dgm:chMax val="0"/>
          <dgm:bulletEnabled val="1"/>
        </dgm:presLayoutVars>
      </dgm:prSet>
      <dgm:spPr/>
      <dgm:t>
        <a:bodyPr/>
        <a:lstStyle/>
        <a:p>
          <a:endParaRPr lang="zh-CN" altLang="en-US"/>
        </a:p>
      </dgm:t>
    </dgm:pt>
    <dgm:pt modelId="{2226EC21-F154-4380-9653-407905C3BA21}" type="pres">
      <dgm:prSet presAssocID="{7F6ED0EE-2917-4318-93D1-F03A105B70D3}" presName="negativeSpace" presStyleCnt="0"/>
      <dgm:spPr/>
    </dgm:pt>
    <dgm:pt modelId="{9D421277-51AF-4356-9CCB-F70747ADAF0D}" type="pres">
      <dgm:prSet presAssocID="{7F6ED0EE-2917-4318-93D1-F03A105B70D3}" presName="childText" presStyleLbl="conFgAcc1" presStyleIdx="2" presStyleCnt="4">
        <dgm:presLayoutVars>
          <dgm:bulletEnabled val="1"/>
        </dgm:presLayoutVars>
      </dgm:prSet>
      <dgm:spPr/>
    </dgm:pt>
    <dgm:pt modelId="{732BE1AA-4F77-4995-BA49-54A072EC00D4}" type="pres">
      <dgm:prSet presAssocID="{7DCF6A7B-55AF-4CE5-8BBA-E1F496F99A83}" presName="spaceBetweenRectangles" presStyleCnt="0"/>
      <dgm:spPr/>
    </dgm:pt>
    <dgm:pt modelId="{481FA6D0-24E7-4058-8872-4D07524F9B93}" type="pres">
      <dgm:prSet presAssocID="{17F99C43-1FC1-4769-8FA8-A9E5F9BE7EB1}" presName="parentLin" presStyleCnt="0"/>
      <dgm:spPr/>
    </dgm:pt>
    <dgm:pt modelId="{6DC3982F-65AF-45A9-BAC5-90992AD702B2}" type="pres">
      <dgm:prSet presAssocID="{17F99C43-1FC1-4769-8FA8-A9E5F9BE7EB1}" presName="parentLeftMargin" presStyleLbl="node1" presStyleIdx="2" presStyleCnt="4"/>
      <dgm:spPr/>
      <dgm:t>
        <a:bodyPr/>
        <a:lstStyle/>
        <a:p>
          <a:endParaRPr lang="zh-CN" altLang="en-US"/>
        </a:p>
      </dgm:t>
    </dgm:pt>
    <dgm:pt modelId="{3289D6D7-D208-4255-BA1F-C732BC46817B}" type="pres">
      <dgm:prSet presAssocID="{17F99C43-1FC1-4769-8FA8-A9E5F9BE7EB1}" presName="parentText" presStyleLbl="node1" presStyleIdx="3" presStyleCnt="4">
        <dgm:presLayoutVars>
          <dgm:chMax val="0"/>
          <dgm:bulletEnabled val="1"/>
        </dgm:presLayoutVars>
      </dgm:prSet>
      <dgm:spPr/>
      <dgm:t>
        <a:bodyPr/>
        <a:lstStyle/>
        <a:p>
          <a:endParaRPr lang="zh-CN" altLang="en-US"/>
        </a:p>
      </dgm:t>
    </dgm:pt>
    <dgm:pt modelId="{8CFD1928-C12F-4E03-939B-6F1E6BE91049}" type="pres">
      <dgm:prSet presAssocID="{17F99C43-1FC1-4769-8FA8-A9E5F9BE7EB1}" presName="negativeSpace" presStyleCnt="0"/>
      <dgm:spPr/>
    </dgm:pt>
    <dgm:pt modelId="{F7F36EC7-E12A-4AEB-A84A-41E6B20A4CAA}" type="pres">
      <dgm:prSet presAssocID="{17F99C43-1FC1-4769-8FA8-A9E5F9BE7EB1}" presName="childText" presStyleLbl="conFgAcc1" presStyleIdx="3" presStyleCnt="4">
        <dgm:presLayoutVars>
          <dgm:bulletEnabled val="1"/>
        </dgm:presLayoutVars>
      </dgm:prSet>
      <dgm:spPr/>
    </dgm:pt>
  </dgm:ptLst>
  <dgm:cxnLst>
    <dgm:cxn modelId="{087D3CE9-726F-4A97-A9A8-3FB41755EBB2}" type="presOf" srcId="{17F99C43-1FC1-4769-8FA8-A9E5F9BE7EB1}" destId="{3289D6D7-D208-4255-BA1F-C732BC46817B}" srcOrd="1" destOrd="0" presId="urn:microsoft.com/office/officeart/2005/8/layout/list1"/>
    <dgm:cxn modelId="{8A334E5A-668B-433B-B610-106E9CF5122B}" type="presOf" srcId="{7F6ED0EE-2917-4318-93D1-F03A105B70D3}" destId="{620FA3F7-1BA8-43F2-8C69-CC0D90EB9933}" srcOrd="1" destOrd="0" presId="urn:microsoft.com/office/officeart/2005/8/layout/list1"/>
    <dgm:cxn modelId="{695CE172-4A98-4014-87FA-00538628D47A}" type="presOf" srcId="{DFAD81F1-D301-4626-B7A5-B69C845B7E1F}" destId="{C75BEECF-4925-4698-871F-43909F9F4655}" srcOrd="0" destOrd="0" presId="urn:microsoft.com/office/officeart/2005/8/layout/list1"/>
    <dgm:cxn modelId="{BCCFC082-E75B-478F-85EF-ED471ABE63CA}" srcId="{DFAD81F1-D301-4626-B7A5-B69C845B7E1F}" destId="{D90C98F0-3224-4BAB-942A-38DED585FB38}" srcOrd="1" destOrd="0" parTransId="{860D6CAA-4E1C-444E-ADA4-E08B1C7EAAC0}" sibTransId="{4C51290F-022E-4798-BA61-6831B5BC2C61}"/>
    <dgm:cxn modelId="{6E3621EA-D87D-49AF-9150-A298CA25EB52}" type="presOf" srcId="{7F6ED0EE-2917-4318-93D1-F03A105B70D3}" destId="{4167CC0C-ADA6-4267-9F7A-48962531EEFB}" srcOrd="0" destOrd="0" presId="urn:microsoft.com/office/officeart/2005/8/layout/list1"/>
    <dgm:cxn modelId="{A4ED53D6-ABB1-402A-B989-B0CB188D18FD}" srcId="{DFAD81F1-D301-4626-B7A5-B69C845B7E1F}" destId="{17F99C43-1FC1-4769-8FA8-A9E5F9BE7EB1}" srcOrd="3" destOrd="0" parTransId="{1DE8C68F-E8F8-4B0D-896C-7696DC16C3E7}" sibTransId="{25F69E38-DAAA-4CF0-A46B-9BBFBBF8890E}"/>
    <dgm:cxn modelId="{8E503120-BE6B-4B2D-B4BD-36372E69731A}" srcId="{DFAD81F1-D301-4626-B7A5-B69C845B7E1F}" destId="{B9B6678A-DFBB-479E-B1AC-33A137AC12C7}" srcOrd="0" destOrd="0" parTransId="{91A9F8FE-6704-494C-9FE7-A1B63454A9A2}" sibTransId="{8F910EB9-9735-4446-AE32-AA41A5734ED9}"/>
    <dgm:cxn modelId="{46689100-FB32-491D-951D-BC4BDD549278}" srcId="{DFAD81F1-D301-4626-B7A5-B69C845B7E1F}" destId="{7F6ED0EE-2917-4318-93D1-F03A105B70D3}" srcOrd="2" destOrd="0" parTransId="{AB800C2E-7731-409B-838A-1C21E9DD632F}" sibTransId="{7DCF6A7B-55AF-4CE5-8BBA-E1F496F99A83}"/>
    <dgm:cxn modelId="{00C2841B-B1D4-4196-B8CE-DA916E5C5110}" type="presOf" srcId="{B9B6678A-DFBB-479E-B1AC-33A137AC12C7}" destId="{7CBBC149-94C1-4269-BB2B-A6F82BC3EE78}" srcOrd="1" destOrd="0" presId="urn:microsoft.com/office/officeart/2005/8/layout/list1"/>
    <dgm:cxn modelId="{A1D3054F-A7B4-4E90-8D52-E89C36781DA3}" type="presOf" srcId="{D90C98F0-3224-4BAB-942A-38DED585FB38}" destId="{FDE1C77D-C207-4890-B4A0-EB9F33395C90}" srcOrd="0" destOrd="0" presId="urn:microsoft.com/office/officeart/2005/8/layout/list1"/>
    <dgm:cxn modelId="{7F01ACAE-F773-4F66-834E-99DEB084FFB0}" type="presOf" srcId="{D90C98F0-3224-4BAB-942A-38DED585FB38}" destId="{2C6EC5A2-0FB6-4340-B52D-79089FB71BD6}" srcOrd="1" destOrd="0" presId="urn:microsoft.com/office/officeart/2005/8/layout/list1"/>
    <dgm:cxn modelId="{308665B8-1974-4CAF-ADA7-DC013161D792}" type="presOf" srcId="{B9B6678A-DFBB-479E-B1AC-33A137AC12C7}" destId="{5841C2A7-5AA1-449C-960F-67589E9244E0}" srcOrd="0" destOrd="0" presId="urn:microsoft.com/office/officeart/2005/8/layout/list1"/>
    <dgm:cxn modelId="{9E87D3C2-A823-4E0C-A62A-EFE53393D0DC}" type="presOf" srcId="{17F99C43-1FC1-4769-8FA8-A9E5F9BE7EB1}" destId="{6DC3982F-65AF-45A9-BAC5-90992AD702B2}" srcOrd="0" destOrd="0" presId="urn:microsoft.com/office/officeart/2005/8/layout/list1"/>
    <dgm:cxn modelId="{4F93731D-76DA-4185-A02E-9CA7F31F04A0}" type="presParOf" srcId="{C75BEECF-4925-4698-871F-43909F9F4655}" destId="{74BE2140-F530-49FE-AF54-258527DDFE3E}" srcOrd="0" destOrd="0" presId="urn:microsoft.com/office/officeart/2005/8/layout/list1"/>
    <dgm:cxn modelId="{BB7AA652-4810-4ACC-9314-59DC93480BB6}" type="presParOf" srcId="{74BE2140-F530-49FE-AF54-258527DDFE3E}" destId="{5841C2A7-5AA1-449C-960F-67589E9244E0}" srcOrd="0" destOrd="0" presId="urn:microsoft.com/office/officeart/2005/8/layout/list1"/>
    <dgm:cxn modelId="{B60FAF74-EE2B-416B-A02F-3328F8077E23}" type="presParOf" srcId="{74BE2140-F530-49FE-AF54-258527DDFE3E}" destId="{7CBBC149-94C1-4269-BB2B-A6F82BC3EE78}" srcOrd="1" destOrd="0" presId="urn:microsoft.com/office/officeart/2005/8/layout/list1"/>
    <dgm:cxn modelId="{7C6DA083-094D-4D63-AA9C-9A1D314E1585}" type="presParOf" srcId="{C75BEECF-4925-4698-871F-43909F9F4655}" destId="{A51339D8-AB34-48D1-AE48-03829479B135}" srcOrd="1" destOrd="0" presId="urn:microsoft.com/office/officeart/2005/8/layout/list1"/>
    <dgm:cxn modelId="{0949F441-FDB9-4F66-B0EB-45A3735511F2}" type="presParOf" srcId="{C75BEECF-4925-4698-871F-43909F9F4655}" destId="{643EA4BC-1C47-4655-82FE-1BB439F48B9F}" srcOrd="2" destOrd="0" presId="urn:microsoft.com/office/officeart/2005/8/layout/list1"/>
    <dgm:cxn modelId="{DE56A7E1-E63C-41A2-BDB2-3218ECB966A3}" type="presParOf" srcId="{C75BEECF-4925-4698-871F-43909F9F4655}" destId="{5D9CAA8C-E6FF-4AE5-9BD6-AACCE1FDB01F}" srcOrd="3" destOrd="0" presId="urn:microsoft.com/office/officeart/2005/8/layout/list1"/>
    <dgm:cxn modelId="{9BFB0BDF-FFDF-4B0D-A926-8836BAF126EE}" type="presParOf" srcId="{C75BEECF-4925-4698-871F-43909F9F4655}" destId="{04861C96-FCBE-47EB-AB13-BA6AA296475D}" srcOrd="4" destOrd="0" presId="urn:microsoft.com/office/officeart/2005/8/layout/list1"/>
    <dgm:cxn modelId="{BCD7F2B9-C6B0-4855-9427-7B2035847E3F}" type="presParOf" srcId="{04861C96-FCBE-47EB-AB13-BA6AA296475D}" destId="{FDE1C77D-C207-4890-B4A0-EB9F33395C90}" srcOrd="0" destOrd="0" presId="urn:microsoft.com/office/officeart/2005/8/layout/list1"/>
    <dgm:cxn modelId="{707A2C44-ABD3-4331-85ED-14A682D9CD3B}" type="presParOf" srcId="{04861C96-FCBE-47EB-AB13-BA6AA296475D}" destId="{2C6EC5A2-0FB6-4340-B52D-79089FB71BD6}" srcOrd="1" destOrd="0" presId="urn:microsoft.com/office/officeart/2005/8/layout/list1"/>
    <dgm:cxn modelId="{73CFF136-D527-42B7-822B-D61B2E481BD2}" type="presParOf" srcId="{C75BEECF-4925-4698-871F-43909F9F4655}" destId="{AF96CF1C-6BDB-4D1A-8D06-DC8C77AA853E}" srcOrd="5" destOrd="0" presId="urn:microsoft.com/office/officeart/2005/8/layout/list1"/>
    <dgm:cxn modelId="{E1BDD5D3-8FB4-47FA-982F-48D4162999C9}" type="presParOf" srcId="{C75BEECF-4925-4698-871F-43909F9F4655}" destId="{C51F430D-D386-4746-99F3-622FB5B63B3F}" srcOrd="6" destOrd="0" presId="urn:microsoft.com/office/officeart/2005/8/layout/list1"/>
    <dgm:cxn modelId="{93CCC4A5-C2C6-463D-BB9A-44B80DBA8B08}" type="presParOf" srcId="{C75BEECF-4925-4698-871F-43909F9F4655}" destId="{D5107776-5575-4E55-8E8D-E618EFF93D5A}" srcOrd="7" destOrd="0" presId="urn:microsoft.com/office/officeart/2005/8/layout/list1"/>
    <dgm:cxn modelId="{1C514C44-ACD7-412F-989D-74F7C21F6017}" type="presParOf" srcId="{C75BEECF-4925-4698-871F-43909F9F4655}" destId="{013845DF-F1D3-4CBE-8D90-3450F9F892E3}" srcOrd="8" destOrd="0" presId="urn:microsoft.com/office/officeart/2005/8/layout/list1"/>
    <dgm:cxn modelId="{DF8EE513-67DE-49B2-B914-EE177C3C1DEB}" type="presParOf" srcId="{013845DF-F1D3-4CBE-8D90-3450F9F892E3}" destId="{4167CC0C-ADA6-4267-9F7A-48962531EEFB}" srcOrd="0" destOrd="0" presId="urn:microsoft.com/office/officeart/2005/8/layout/list1"/>
    <dgm:cxn modelId="{8DE887AE-DAB7-4CDC-96A7-8B9C8D3006E7}" type="presParOf" srcId="{013845DF-F1D3-4CBE-8D90-3450F9F892E3}" destId="{620FA3F7-1BA8-43F2-8C69-CC0D90EB9933}" srcOrd="1" destOrd="0" presId="urn:microsoft.com/office/officeart/2005/8/layout/list1"/>
    <dgm:cxn modelId="{6B617951-1311-4479-BDF4-49A45CBEEF87}" type="presParOf" srcId="{C75BEECF-4925-4698-871F-43909F9F4655}" destId="{2226EC21-F154-4380-9653-407905C3BA21}" srcOrd="9" destOrd="0" presId="urn:microsoft.com/office/officeart/2005/8/layout/list1"/>
    <dgm:cxn modelId="{6C876FA8-67F7-43DF-8454-A8F2173F8CAA}" type="presParOf" srcId="{C75BEECF-4925-4698-871F-43909F9F4655}" destId="{9D421277-51AF-4356-9CCB-F70747ADAF0D}" srcOrd="10" destOrd="0" presId="urn:microsoft.com/office/officeart/2005/8/layout/list1"/>
    <dgm:cxn modelId="{38DC2E1D-88FF-4CE3-B26F-94D4FB153D90}" type="presParOf" srcId="{C75BEECF-4925-4698-871F-43909F9F4655}" destId="{732BE1AA-4F77-4995-BA49-54A072EC00D4}" srcOrd="11" destOrd="0" presId="urn:microsoft.com/office/officeart/2005/8/layout/list1"/>
    <dgm:cxn modelId="{6FE46045-BECD-48BA-955B-D66C0964CC93}" type="presParOf" srcId="{C75BEECF-4925-4698-871F-43909F9F4655}" destId="{481FA6D0-24E7-4058-8872-4D07524F9B93}" srcOrd="12" destOrd="0" presId="urn:microsoft.com/office/officeart/2005/8/layout/list1"/>
    <dgm:cxn modelId="{DDD7E4FC-374B-4763-9E51-601823149B87}" type="presParOf" srcId="{481FA6D0-24E7-4058-8872-4D07524F9B93}" destId="{6DC3982F-65AF-45A9-BAC5-90992AD702B2}" srcOrd="0" destOrd="0" presId="urn:microsoft.com/office/officeart/2005/8/layout/list1"/>
    <dgm:cxn modelId="{85D30CFD-1052-4C8A-9251-BD20A3993900}" type="presParOf" srcId="{481FA6D0-24E7-4058-8872-4D07524F9B93}" destId="{3289D6D7-D208-4255-BA1F-C732BC46817B}" srcOrd="1" destOrd="0" presId="urn:microsoft.com/office/officeart/2005/8/layout/list1"/>
    <dgm:cxn modelId="{B1E161CF-988F-4C36-BC81-81B3EDDF5970}" type="presParOf" srcId="{C75BEECF-4925-4698-871F-43909F9F4655}" destId="{8CFD1928-C12F-4E03-939B-6F1E6BE91049}" srcOrd="13" destOrd="0" presId="urn:microsoft.com/office/officeart/2005/8/layout/list1"/>
    <dgm:cxn modelId="{A21B6459-D28E-4D3E-9F6A-58DA000E9A01}" type="presParOf" srcId="{C75BEECF-4925-4698-871F-43909F9F4655}" destId="{F7F36EC7-E12A-4AEB-A84A-41E6B20A4CA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A56749-5541-4744-9997-AFF528765606}"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zh-CN" altLang="en-US"/>
        </a:p>
      </dgm:t>
    </dgm:pt>
    <dgm:pt modelId="{ACF8DEEE-B5C5-4411-BE33-F9561604526C}">
      <dgm:prSet phldrT="[文本]" custT="1"/>
      <dgm:spPr/>
      <dgm:t>
        <a:bodyPr/>
        <a:lstStyle/>
        <a:p>
          <a:r>
            <a:rPr lang="en-US" altLang="zh-CN" sz="2800" dirty="0" smtClean="0"/>
            <a:t>Needs </a:t>
          </a:r>
          <a:r>
            <a:rPr lang="en-US" altLang="zh-CN" sz="2800" dirty="0" smtClean="0">
              <a:solidFill>
                <a:schemeClr val="bg1"/>
              </a:solidFill>
            </a:rPr>
            <a:t>assessment (week 1)</a:t>
          </a:r>
          <a:endParaRPr lang="zh-CN" altLang="en-US" sz="2800" b="1" dirty="0">
            <a:solidFill>
              <a:schemeClr val="bg1"/>
            </a:solidFill>
          </a:endParaRPr>
        </a:p>
      </dgm:t>
    </dgm:pt>
    <dgm:pt modelId="{B730E764-3E7C-497D-B3A6-43A4CB590A7A}" type="parTrans" cxnId="{4DE5D9A2-7318-446F-8D39-7F1B81BCFE70}">
      <dgm:prSet/>
      <dgm:spPr/>
      <dgm:t>
        <a:bodyPr/>
        <a:lstStyle/>
        <a:p>
          <a:endParaRPr lang="zh-CN" altLang="en-US"/>
        </a:p>
      </dgm:t>
    </dgm:pt>
    <dgm:pt modelId="{F8E8584B-A43B-4797-9F03-EB4FD3A403E5}" type="sibTrans" cxnId="{4DE5D9A2-7318-446F-8D39-7F1B81BCFE70}">
      <dgm:prSet/>
      <dgm:spPr/>
      <dgm:t>
        <a:bodyPr/>
        <a:lstStyle/>
        <a:p>
          <a:endParaRPr lang="zh-CN" altLang="en-US"/>
        </a:p>
      </dgm:t>
    </dgm:pt>
    <dgm:pt modelId="{B7145BD7-BD9F-4343-808B-ECAD34AEC372}">
      <dgm:prSet phldrT="[文本]" custT="1"/>
      <dgm:spPr/>
      <dgm:t>
        <a:bodyPr/>
        <a:lstStyle/>
        <a:p>
          <a:r>
            <a:rPr lang="en-US" altLang="zh-CN" sz="1800" dirty="0" smtClean="0"/>
            <a:t>Question</a:t>
          </a:r>
          <a:r>
            <a:rPr lang="en-US" altLang="zh-CN" sz="2800" dirty="0" smtClean="0"/>
            <a:t> </a:t>
          </a:r>
          <a:r>
            <a:rPr lang="en-US" altLang="zh-CN" sz="1800" dirty="0" smtClean="0"/>
            <a:t>development and refinement </a:t>
          </a:r>
        </a:p>
        <a:p>
          <a:r>
            <a:rPr lang="en-US" altLang="zh-CN" sz="1800" dirty="0" smtClean="0">
              <a:solidFill>
                <a:schemeClr val="bg1"/>
              </a:solidFill>
            </a:rPr>
            <a:t>(week 2)</a:t>
          </a:r>
          <a:endParaRPr lang="zh-CN" altLang="en-US" sz="1800" b="1" dirty="0">
            <a:solidFill>
              <a:schemeClr val="bg1"/>
            </a:solidFill>
          </a:endParaRPr>
        </a:p>
      </dgm:t>
    </dgm:pt>
    <dgm:pt modelId="{C6AEB38A-E16F-4E4B-96A7-39C0A2D5DA14}" type="parTrans" cxnId="{DEF0BA32-EFB0-4649-A76A-B274318334B4}">
      <dgm:prSet/>
      <dgm:spPr/>
      <dgm:t>
        <a:bodyPr/>
        <a:lstStyle/>
        <a:p>
          <a:endParaRPr lang="zh-CN" altLang="en-US"/>
        </a:p>
      </dgm:t>
    </dgm:pt>
    <dgm:pt modelId="{439C04E3-4561-4A20-A20C-5DA59D191F9F}" type="sibTrans" cxnId="{DEF0BA32-EFB0-4649-A76A-B274318334B4}">
      <dgm:prSet/>
      <dgm:spPr/>
      <dgm:t>
        <a:bodyPr/>
        <a:lstStyle/>
        <a:p>
          <a:endParaRPr lang="zh-CN" altLang="en-US"/>
        </a:p>
      </dgm:t>
    </dgm:pt>
    <dgm:pt modelId="{48F70FB1-A153-485A-8716-CB4C95CDC21B}">
      <dgm:prSet phldrT="[文本]" custT="1"/>
      <dgm:spPr/>
      <dgm:t>
        <a:bodyPr/>
        <a:lstStyle/>
        <a:p>
          <a:r>
            <a:rPr lang="en-US" altLang="zh-CN" sz="2400" b="1" dirty="0" smtClean="0"/>
            <a:t>Write proposal</a:t>
          </a:r>
        </a:p>
        <a:p>
          <a:r>
            <a:rPr lang="en-US" altLang="zh-CN" sz="2400" b="1" dirty="0" smtClean="0"/>
            <a:t>(week 3)</a:t>
          </a:r>
          <a:endParaRPr lang="zh-CN" altLang="en-US" sz="2400" b="1" dirty="0"/>
        </a:p>
      </dgm:t>
    </dgm:pt>
    <dgm:pt modelId="{02AB22FB-B2A4-4CF3-BC5D-718727E5719C}" type="parTrans" cxnId="{7CB6043A-C2D7-45F6-88AD-AEDF619FDD07}">
      <dgm:prSet/>
      <dgm:spPr/>
      <dgm:t>
        <a:bodyPr/>
        <a:lstStyle/>
        <a:p>
          <a:endParaRPr lang="zh-CN" altLang="en-US"/>
        </a:p>
      </dgm:t>
    </dgm:pt>
    <dgm:pt modelId="{31952C0F-D100-41CD-B500-ED111DE04A85}" type="sibTrans" cxnId="{7CB6043A-C2D7-45F6-88AD-AEDF619FDD07}">
      <dgm:prSet/>
      <dgm:spPr/>
      <dgm:t>
        <a:bodyPr/>
        <a:lstStyle/>
        <a:p>
          <a:endParaRPr lang="zh-CN" altLang="en-US"/>
        </a:p>
      </dgm:t>
    </dgm:pt>
    <dgm:pt modelId="{FDB29B86-9F65-4715-B089-36FFA7519E85}">
      <dgm:prSet phldrT="[文本]" custT="1"/>
      <dgm:spPr/>
      <dgm:t>
        <a:bodyPr/>
        <a:lstStyle/>
        <a:p>
          <a:r>
            <a:rPr lang="en-US" altLang="zh-CN" sz="1800" dirty="0" smtClean="0">
              <a:solidFill>
                <a:schemeClr val="bg1"/>
              </a:solidFill>
            </a:rPr>
            <a:t>Literature search and expert consultation (week 4)</a:t>
          </a:r>
          <a:endParaRPr lang="zh-CN" altLang="en-US" sz="1800" b="1" dirty="0">
            <a:solidFill>
              <a:schemeClr val="bg1"/>
            </a:solidFill>
          </a:endParaRPr>
        </a:p>
      </dgm:t>
    </dgm:pt>
    <dgm:pt modelId="{5488E370-9AB0-4E2F-BFB4-240499B72C64}" type="parTrans" cxnId="{4092C0E6-00DB-469D-B733-46F32CD9108B}">
      <dgm:prSet/>
      <dgm:spPr/>
      <dgm:t>
        <a:bodyPr/>
        <a:lstStyle/>
        <a:p>
          <a:endParaRPr lang="zh-CN" altLang="en-US"/>
        </a:p>
      </dgm:t>
    </dgm:pt>
    <dgm:pt modelId="{F62F6DB8-2390-430C-B589-91C5CF6EF426}" type="sibTrans" cxnId="{4092C0E6-00DB-469D-B733-46F32CD9108B}">
      <dgm:prSet/>
      <dgm:spPr/>
      <dgm:t>
        <a:bodyPr/>
        <a:lstStyle/>
        <a:p>
          <a:endParaRPr lang="zh-CN" altLang="en-US"/>
        </a:p>
      </dgm:t>
    </dgm:pt>
    <dgm:pt modelId="{A7524EF8-43ED-4B61-B56A-7EAABB1F0FBE}">
      <dgm:prSet phldrT="[文本]" custT="1"/>
      <dgm:spPr/>
      <dgm:t>
        <a:bodyPr/>
        <a:lstStyle/>
        <a:p>
          <a:r>
            <a:rPr lang="en-US" altLang="zh-CN" sz="2000" dirty="0" smtClean="0"/>
            <a:t>Narrative synthesis (week 5-7)</a:t>
          </a:r>
          <a:endParaRPr lang="zh-CN" altLang="en-US" sz="2000" b="1" dirty="0"/>
        </a:p>
      </dgm:t>
    </dgm:pt>
    <dgm:pt modelId="{FEE32F5E-6F94-4191-91F8-93B9F15B3046}" type="parTrans" cxnId="{2706585F-18DF-4115-9CFD-78C256865DAC}">
      <dgm:prSet/>
      <dgm:spPr/>
      <dgm:t>
        <a:bodyPr/>
        <a:lstStyle/>
        <a:p>
          <a:endParaRPr lang="zh-CN" altLang="en-US"/>
        </a:p>
      </dgm:t>
    </dgm:pt>
    <dgm:pt modelId="{A94C258A-EA75-4211-8386-DEBA5D9457B2}" type="sibTrans" cxnId="{2706585F-18DF-4115-9CFD-78C256865DAC}">
      <dgm:prSet/>
      <dgm:spPr/>
      <dgm:t>
        <a:bodyPr/>
        <a:lstStyle/>
        <a:p>
          <a:endParaRPr lang="zh-CN" altLang="en-US"/>
        </a:p>
      </dgm:t>
    </dgm:pt>
    <dgm:pt modelId="{12FE52E3-5C3E-4E5C-805F-66D62DDFB30E}">
      <dgm:prSet phldrT="[文本]"/>
      <dgm:spPr/>
      <dgm:t>
        <a:bodyPr/>
        <a:lstStyle/>
        <a:p>
          <a:r>
            <a:rPr lang="en-US" altLang="zh-CN" dirty="0" smtClean="0"/>
            <a:t>Report production </a:t>
          </a:r>
          <a:r>
            <a:rPr lang="zh-CN" altLang="en-US" b="1" dirty="0" smtClean="0"/>
            <a:t>（</a:t>
          </a:r>
          <a:r>
            <a:rPr lang="en-US" altLang="zh-CN" b="1" dirty="0" smtClean="0"/>
            <a:t>week 8</a:t>
          </a:r>
          <a:r>
            <a:rPr lang="zh-CN" altLang="en-US" b="1" dirty="0" smtClean="0"/>
            <a:t>）</a:t>
          </a:r>
          <a:endParaRPr lang="zh-CN" altLang="en-US" b="1" dirty="0"/>
        </a:p>
      </dgm:t>
    </dgm:pt>
    <dgm:pt modelId="{F6004D3B-2EC3-4F52-B7FD-B5417B66E4CA}" type="parTrans" cxnId="{7E03D0E7-05BE-4821-9E24-E5ED4D00771C}">
      <dgm:prSet/>
      <dgm:spPr/>
      <dgm:t>
        <a:bodyPr/>
        <a:lstStyle/>
        <a:p>
          <a:endParaRPr lang="zh-CN" altLang="en-US"/>
        </a:p>
      </dgm:t>
    </dgm:pt>
    <dgm:pt modelId="{5534C763-7121-44FA-8F85-36F012F7B599}" type="sibTrans" cxnId="{7E03D0E7-05BE-4821-9E24-E5ED4D00771C}">
      <dgm:prSet/>
      <dgm:spPr/>
      <dgm:t>
        <a:bodyPr/>
        <a:lstStyle/>
        <a:p>
          <a:endParaRPr lang="zh-CN" altLang="en-US"/>
        </a:p>
      </dgm:t>
    </dgm:pt>
    <dgm:pt modelId="{D3A1AE5D-12CA-41BE-896E-8F2D5E91151B}">
      <dgm:prSet phldrT="[文本]"/>
      <dgm:spPr/>
      <dgm:t>
        <a:bodyPr/>
        <a:lstStyle/>
        <a:p>
          <a:r>
            <a:rPr lang="en-US" altLang="zh-CN" dirty="0" smtClean="0"/>
            <a:t>Ongoing follow-up with end users  </a:t>
          </a:r>
          <a:r>
            <a:rPr lang="zh-CN" altLang="en-US" b="1" dirty="0" smtClean="0"/>
            <a:t>（</a:t>
          </a:r>
          <a:r>
            <a:rPr lang="en-US" altLang="zh-CN" b="1" dirty="0" smtClean="0"/>
            <a:t>week 9</a:t>
          </a:r>
          <a:r>
            <a:rPr lang="zh-CN" altLang="en-US" b="1" dirty="0" smtClean="0"/>
            <a:t>）</a:t>
          </a:r>
          <a:endParaRPr lang="zh-CN" altLang="en-US" b="1" dirty="0"/>
        </a:p>
      </dgm:t>
    </dgm:pt>
    <dgm:pt modelId="{361DF431-BD58-4C51-9FA8-2549E9F55A13}" type="parTrans" cxnId="{4007E980-B9C0-4756-8338-A36D50DFDFDC}">
      <dgm:prSet/>
      <dgm:spPr/>
      <dgm:t>
        <a:bodyPr/>
        <a:lstStyle/>
        <a:p>
          <a:endParaRPr lang="zh-CN" altLang="en-US"/>
        </a:p>
      </dgm:t>
    </dgm:pt>
    <dgm:pt modelId="{CD221BDE-616C-4E96-B553-A4509B0A529C}" type="sibTrans" cxnId="{4007E980-B9C0-4756-8338-A36D50DFDFDC}">
      <dgm:prSet/>
      <dgm:spPr/>
      <dgm:t>
        <a:bodyPr/>
        <a:lstStyle/>
        <a:p>
          <a:endParaRPr lang="zh-CN" altLang="en-US"/>
        </a:p>
      </dgm:t>
    </dgm:pt>
    <dgm:pt modelId="{0864DAEB-CB3E-482E-AADE-998CDF64E30D}">
      <dgm:prSet phldrT="[文本]" custT="1"/>
      <dgm:spPr/>
      <dgm:t>
        <a:bodyPr/>
        <a:lstStyle/>
        <a:p>
          <a:r>
            <a:rPr lang="en-US" altLang="zh-CN" sz="2000" dirty="0" smtClean="0"/>
            <a:t>Screening and selection of studies (week 5)</a:t>
          </a:r>
          <a:endParaRPr lang="zh-CN" altLang="en-US" sz="2000" b="1" dirty="0"/>
        </a:p>
      </dgm:t>
    </dgm:pt>
    <dgm:pt modelId="{835736BB-E2BD-4ADF-B187-3B09DDB8AD64}" type="parTrans" cxnId="{F8337364-8FE1-4903-8060-70BFE30C7889}">
      <dgm:prSet/>
      <dgm:spPr/>
      <dgm:t>
        <a:bodyPr/>
        <a:lstStyle/>
        <a:p>
          <a:endParaRPr lang="zh-CN" altLang="en-US"/>
        </a:p>
      </dgm:t>
    </dgm:pt>
    <dgm:pt modelId="{1E9594CA-D76C-4888-89FF-BED275A12477}" type="sibTrans" cxnId="{F8337364-8FE1-4903-8060-70BFE30C7889}">
      <dgm:prSet/>
      <dgm:spPr/>
      <dgm:t>
        <a:bodyPr/>
        <a:lstStyle/>
        <a:p>
          <a:endParaRPr lang="zh-CN" altLang="en-US"/>
        </a:p>
      </dgm:t>
    </dgm:pt>
    <dgm:pt modelId="{05626F42-D532-440E-8AB0-BF94B50FB683}" type="pres">
      <dgm:prSet presAssocID="{90A56749-5541-4744-9997-AFF528765606}" presName="diagram" presStyleCnt="0">
        <dgm:presLayoutVars>
          <dgm:dir/>
          <dgm:resizeHandles val="exact"/>
        </dgm:presLayoutVars>
      </dgm:prSet>
      <dgm:spPr/>
      <dgm:t>
        <a:bodyPr/>
        <a:lstStyle/>
        <a:p>
          <a:endParaRPr lang="zh-CN" altLang="en-US"/>
        </a:p>
      </dgm:t>
    </dgm:pt>
    <dgm:pt modelId="{2D07B5B0-CC0D-40BB-AE78-391F0FB6812E}" type="pres">
      <dgm:prSet presAssocID="{ACF8DEEE-B5C5-4411-BE33-F9561604526C}" presName="node" presStyleLbl="node1" presStyleIdx="0" presStyleCnt="8">
        <dgm:presLayoutVars>
          <dgm:bulletEnabled val="1"/>
        </dgm:presLayoutVars>
      </dgm:prSet>
      <dgm:spPr/>
      <dgm:t>
        <a:bodyPr/>
        <a:lstStyle/>
        <a:p>
          <a:endParaRPr lang="zh-CN" altLang="en-US"/>
        </a:p>
      </dgm:t>
    </dgm:pt>
    <dgm:pt modelId="{FC3E7392-3136-4B41-9932-19DDEEE9418E}" type="pres">
      <dgm:prSet presAssocID="{F8E8584B-A43B-4797-9F03-EB4FD3A403E5}" presName="sibTrans" presStyleLbl="sibTrans2D1" presStyleIdx="0" presStyleCnt="7"/>
      <dgm:spPr/>
      <dgm:t>
        <a:bodyPr/>
        <a:lstStyle/>
        <a:p>
          <a:endParaRPr lang="zh-CN" altLang="en-US"/>
        </a:p>
      </dgm:t>
    </dgm:pt>
    <dgm:pt modelId="{526FD661-FA26-437E-85D2-4EB75733914E}" type="pres">
      <dgm:prSet presAssocID="{F8E8584B-A43B-4797-9F03-EB4FD3A403E5}" presName="connectorText" presStyleLbl="sibTrans2D1" presStyleIdx="0" presStyleCnt="7"/>
      <dgm:spPr/>
      <dgm:t>
        <a:bodyPr/>
        <a:lstStyle/>
        <a:p>
          <a:endParaRPr lang="zh-CN" altLang="en-US"/>
        </a:p>
      </dgm:t>
    </dgm:pt>
    <dgm:pt modelId="{A806C319-072D-486D-B77B-1CE609A4D63D}" type="pres">
      <dgm:prSet presAssocID="{B7145BD7-BD9F-4343-808B-ECAD34AEC372}" presName="node" presStyleLbl="node1" presStyleIdx="1" presStyleCnt="8">
        <dgm:presLayoutVars>
          <dgm:bulletEnabled val="1"/>
        </dgm:presLayoutVars>
      </dgm:prSet>
      <dgm:spPr/>
      <dgm:t>
        <a:bodyPr/>
        <a:lstStyle/>
        <a:p>
          <a:endParaRPr lang="zh-CN" altLang="en-US"/>
        </a:p>
      </dgm:t>
    </dgm:pt>
    <dgm:pt modelId="{06146AB9-E58B-4816-A0C8-FA831700086C}" type="pres">
      <dgm:prSet presAssocID="{439C04E3-4561-4A20-A20C-5DA59D191F9F}" presName="sibTrans" presStyleLbl="sibTrans2D1" presStyleIdx="1" presStyleCnt="7"/>
      <dgm:spPr/>
      <dgm:t>
        <a:bodyPr/>
        <a:lstStyle/>
        <a:p>
          <a:endParaRPr lang="zh-CN" altLang="en-US"/>
        </a:p>
      </dgm:t>
    </dgm:pt>
    <dgm:pt modelId="{1224E3D0-63CC-440A-824A-9A6F015F17F1}" type="pres">
      <dgm:prSet presAssocID="{439C04E3-4561-4A20-A20C-5DA59D191F9F}" presName="connectorText" presStyleLbl="sibTrans2D1" presStyleIdx="1" presStyleCnt="7"/>
      <dgm:spPr/>
      <dgm:t>
        <a:bodyPr/>
        <a:lstStyle/>
        <a:p>
          <a:endParaRPr lang="zh-CN" altLang="en-US"/>
        </a:p>
      </dgm:t>
    </dgm:pt>
    <dgm:pt modelId="{19535A3B-9A54-49F6-8103-8C3D5B1DCE10}" type="pres">
      <dgm:prSet presAssocID="{48F70FB1-A153-485A-8716-CB4C95CDC21B}" presName="node" presStyleLbl="node1" presStyleIdx="2" presStyleCnt="8">
        <dgm:presLayoutVars>
          <dgm:bulletEnabled val="1"/>
        </dgm:presLayoutVars>
      </dgm:prSet>
      <dgm:spPr/>
      <dgm:t>
        <a:bodyPr/>
        <a:lstStyle/>
        <a:p>
          <a:endParaRPr lang="zh-CN" altLang="en-US"/>
        </a:p>
      </dgm:t>
    </dgm:pt>
    <dgm:pt modelId="{86E9DD9B-5F1A-4B7A-96DC-451364F66CBF}" type="pres">
      <dgm:prSet presAssocID="{31952C0F-D100-41CD-B500-ED111DE04A85}" presName="sibTrans" presStyleLbl="sibTrans2D1" presStyleIdx="2" presStyleCnt="7"/>
      <dgm:spPr/>
      <dgm:t>
        <a:bodyPr/>
        <a:lstStyle/>
        <a:p>
          <a:endParaRPr lang="zh-CN" altLang="en-US"/>
        </a:p>
      </dgm:t>
    </dgm:pt>
    <dgm:pt modelId="{4EDF91A0-EEB5-4AB5-B7C4-946B91B1231A}" type="pres">
      <dgm:prSet presAssocID="{31952C0F-D100-41CD-B500-ED111DE04A85}" presName="connectorText" presStyleLbl="sibTrans2D1" presStyleIdx="2" presStyleCnt="7"/>
      <dgm:spPr/>
      <dgm:t>
        <a:bodyPr/>
        <a:lstStyle/>
        <a:p>
          <a:endParaRPr lang="zh-CN" altLang="en-US"/>
        </a:p>
      </dgm:t>
    </dgm:pt>
    <dgm:pt modelId="{4A6DA845-7F71-4008-9038-A7A78FA8B6BD}" type="pres">
      <dgm:prSet presAssocID="{FDB29B86-9F65-4715-B089-36FFA7519E85}" presName="node" presStyleLbl="node1" presStyleIdx="3" presStyleCnt="8">
        <dgm:presLayoutVars>
          <dgm:bulletEnabled val="1"/>
        </dgm:presLayoutVars>
      </dgm:prSet>
      <dgm:spPr/>
      <dgm:t>
        <a:bodyPr/>
        <a:lstStyle/>
        <a:p>
          <a:endParaRPr lang="zh-CN" altLang="en-US"/>
        </a:p>
      </dgm:t>
    </dgm:pt>
    <dgm:pt modelId="{9F3E11BC-EAD2-45B4-B8F6-D6BABF712C8F}" type="pres">
      <dgm:prSet presAssocID="{F62F6DB8-2390-430C-B589-91C5CF6EF426}" presName="sibTrans" presStyleLbl="sibTrans2D1" presStyleIdx="3" presStyleCnt="7"/>
      <dgm:spPr/>
      <dgm:t>
        <a:bodyPr/>
        <a:lstStyle/>
        <a:p>
          <a:endParaRPr lang="zh-CN" altLang="en-US"/>
        </a:p>
      </dgm:t>
    </dgm:pt>
    <dgm:pt modelId="{20F95898-F970-4439-9381-48EE98CE5383}" type="pres">
      <dgm:prSet presAssocID="{F62F6DB8-2390-430C-B589-91C5CF6EF426}" presName="connectorText" presStyleLbl="sibTrans2D1" presStyleIdx="3" presStyleCnt="7"/>
      <dgm:spPr/>
      <dgm:t>
        <a:bodyPr/>
        <a:lstStyle/>
        <a:p>
          <a:endParaRPr lang="zh-CN" altLang="en-US"/>
        </a:p>
      </dgm:t>
    </dgm:pt>
    <dgm:pt modelId="{853876AA-FD0B-4FD2-BEA7-BC3CEBF4E97B}" type="pres">
      <dgm:prSet presAssocID="{0864DAEB-CB3E-482E-AADE-998CDF64E30D}" presName="node" presStyleLbl="node1" presStyleIdx="4" presStyleCnt="8">
        <dgm:presLayoutVars>
          <dgm:bulletEnabled val="1"/>
        </dgm:presLayoutVars>
      </dgm:prSet>
      <dgm:spPr/>
      <dgm:t>
        <a:bodyPr/>
        <a:lstStyle/>
        <a:p>
          <a:endParaRPr lang="zh-CN" altLang="en-US"/>
        </a:p>
      </dgm:t>
    </dgm:pt>
    <dgm:pt modelId="{78C211DD-4614-47EE-A04B-5CE02728D3C9}" type="pres">
      <dgm:prSet presAssocID="{1E9594CA-D76C-4888-89FF-BED275A12477}" presName="sibTrans" presStyleLbl="sibTrans2D1" presStyleIdx="4" presStyleCnt="7"/>
      <dgm:spPr/>
      <dgm:t>
        <a:bodyPr/>
        <a:lstStyle/>
        <a:p>
          <a:endParaRPr lang="zh-CN" altLang="en-US"/>
        </a:p>
      </dgm:t>
    </dgm:pt>
    <dgm:pt modelId="{19FBD543-9F19-4E18-A781-183D63F095F3}" type="pres">
      <dgm:prSet presAssocID="{1E9594CA-D76C-4888-89FF-BED275A12477}" presName="connectorText" presStyleLbl="sibTrans2D1" presStyleIdx="4" presStyleCnt="7"/>
      <dgm:spPr/>
      <dgm:t>
        <a:bodyPr/>
        <a:lstStyle/>
        <a:p>
          <a:endParaRPr lang="zh-CN" altLang="en-US"/>
        </a:p>
      </dgm:t>
    </dgm:pt>
    <dgm:pt modelId="{C789E9A1-BB7C-4A8A-A913-6C3104F2C4EB}" type="pres">
      <dgm:prSet presAssocID="{A7524EF8-43ED-4B61-B56A-7EAABB1F0FBE}" presName="node" presStyleLbl="node1" presStyleIdx="5" presStyleCnt="8">
        <dgm:presLayoutVars>
          <dgm:bulletEnabled val="1"/>
        </dgm:presLayoutVars>
      </dgm:prSet>
      <dgm:spPr/>
      <dgm:t>
        <a:bodyPr/>
        <a:lstStyle/>
        <a:p>
          <a:endParaRPr lang="zh-CN" altLang="en-US"/>
        </a:p>
      </dgm:t>
    </dgm:pt>
    <dgm:pt modelId="{9B4EEE80-4F06-4381-90EB-CA4030A817DD}" type="pres">
      <dgm:prSet presAssocID="{A94C258A-EA75-4211-8386-DEBA5D9457B2}" presName="sibTrans" presStyleLbl="sibTrans2D1" presStyleIdx="5" presStyleCnt="7"/>
      <dgm:spPr/>
      <dgm:t>
        <a:bodyPr/>
        <a:lstStyle/>
        <a:p>
          <a:endParaRPr lang="zh-CN" altLang="en-US"/>
        </a:p>
      </dgm:t>
    </dgm:pt>
    <dgm:pt modelId="{78790664-9D85-4EF1-AE95-9465CDBDD544}" type="pres">
      <dgm:prSet presAssocID="{A94C258A-EA75-4211-8386-DEBA5D9457B2}" presName="connectorText" presStyleLbl="sibTrans2D1" presStyleIdx="5" presStyleCnt="7"/>
      <dgm:spPr/>
      <dgm:t>
        <a:bodyPr/>
        <a:lstStyle/>
        <a:p>
          <a:endParaRPr lang="zh-CN" altLang="en-US"/>
        </a:p>
      </dgm:t>
    </dgm:pt>
    <dgm:pt modelId="{19CDF866-122A-4067-9E71-3922EA0E5E71}" type="pres">
      <dgm:prSet presAssocID="{12FE52E3-5C3E-4E5C-805F-66D62DDFB30E}" presName="node" presStyleLbl="node1" presStyleIdx="6" presStyleCnt="8">
        <dgm:presLayoutVars>
          <dgm:bulletEnabled val="1"/>
        </dgm:presLayoutVars>
      </dgm:prSet>
      <dgm:spPr/>
      <dgm:t>
        <a:bodyPr/>
        <a:lstStyle/>
        <a:p>
          <a:endParaRPr lang="zh-CN" altLang="en-US"/>
        </a:p>
      </dgm:t>
    </dgm:pt>
    <dgm:pt modelId="{EA959B55-716D-442F-B151-031F689AA82D}" type="pres">
      <dgm:prSet presAssocID="{5534C763-7121-44FA-8F85-36F012F7B599}" presName="sibTrans" presStyleLbl="sibTrans2D1" presStyleIdx="6" presStyleCnt="7"/>
      <dgm:spPr/>
      <dgm:t>
        <a:bodyPr/>
        <a:lstStyle/>
        <a:p>
          <a:endParaRPr lang="zh-CN" altLang="en-US"/>
        </a:p>
      </dgm:t>
    </dgm:pt>
    <dgm:pt modelId="{7726D54A-9F1E-46C4-AB0C-04B6D93A3AEA}" type="pres">
      <dgm:prSet presAssocID="{5534C763-7121-44FA-8F85-36F012F7B599}" presName="connectorText" presStyleLbl="sibTrans2D1" presStyleIdx="6" presStyleCnt="7"/>
      <dgm:spPr/>
      <dgm:t>
        <a:bodyPr/>
        <a:lstStyle/>
        <a:p>
          <a:endParaRPr lang="zh-CN" altLang="en-US"/>
        </a:p>
      </dgm:t>
    </dgm:pt>
    <dgm:pt modelId="{EC93F328-4602-491C-92FE-3A62A6C57521}" type="pres">
      <dgm:prSet presAssocID="{D3A1AE5D-12CA-41BE-896E-8F2D5E91151B}" presName="node" presStyleLbl="node1" presStyleIdx="7" presStyleCnt="8">
        <dgm:presLayoutVars>
          <dgm:bulletEnabled val="1"/>
        </dgm:presLayoutVars>
      </dgm:prSet>
      <dgm:spPr/>
      <dgm:t>
        <a:bodyPr/>
        <a:lstStyle/>
        <a:p>
          <a:endParaRPr lang="zh-CN" altLang="en-US"/>
        </a:p>
      </dgm:t>
    </dgm:pt>
  </dgm:ptLst>
  <dgm:cxnLst>
    <dgm:cxn modelId="{91A7D02C-EBB6-4036-8665-A5A0A7A1AC94}" type="presOf" srcId="{1E9594CA-D76C-4888-89FF-BED275A12477}" destId="{19FBD543-9F19-4E18-A781-183D63F095F3}" srcOrd="1" destOrd="0" presId="urn:microsoft.com/office/officeart/2005/8/layout/process5"/>
    <dgm:cxn modelId="{F8337364-8FE1-4903-8060-70BFE30C7889}" srcId="{90A56749-5541-4744-9997-AFF528765606}" destId="{0864DAEB-CB3E-482E-AADE-998CDF64E30D}" srcOrd="4" destOrd="0" parTransId="{835736BB-E2BD-4ADF-B187-3B09DDB8AD64}" sibTransId="{1E9594CA-D76C-4888-89FF-BED275A12477}"/>
    <dgm:cxn modelId="{4DE5D9A2-7318-446F-8D39-7F1B81BCFE70}" srcId="{90A56749-5541-4744-9997-AFF528765606}" destId="{ACF8DEEE-B5C5-4411-BE33-F9561604526C}" srcOrd="0" destOrd="0" parTransId="{B730E764-3E7C-497D-B3A6-43A4CB590A7A}" sibTransId="{F8E8584B-A43B-4797-9F03-EB4FD3A403E5}"/>
    <dgm:cxn modelId="{60BA9792-522C-4308-A43B-028BCB410DA6}" type="presOf" srcId="{5534C763-7121-44FA-8F85-36F012F7B599}" destId="{7726D54A-9F1E-46C4-AB0C-04B6D93A3AEA}" srcOrd="1" destOrd="0" presId="urn:microsoft.com/office/officeart/2005/8/layout/process5"/>
    <dgm:cxn modelId="{BAADF17F-6948-4154-A349-341273AB75CF}" type="presOf" srcId="{31952C0F-D100-41CD-B500-ED111DE04A85}" destId="{4EDF91A0-EEB5-4AB5-B7C4-946B91B1231A}" srcOrd="1" destOrd="0" presId="urn:microsoft.com/office/officeart/2005/8/layout/process5"/>
    <dgm:cxn modelId="{74F27E2C-F972-496F-B559-F43D48919E0F}" type="presOf" srcId="{F8E8584B-A43B-4797-9F03-EB4FD3A403E5}" destId="{526FD661-FA26-437E-85D2-4EB75733914E}" srcOrd="1" destOrd="0" presId="urn:microsoft.com/office/officeart/2005/8/layout/process5"/>
    <dgm:cxn modelId="{C56CDEAE-A704-4154-902B-40790BF6CC5A}" type="presOf" srcId="{12FE52E3-5C3E-4E5C-805F-66D62DDFB30E}" destId="{19CDF866-122A-4067-9E71-3922EA0E5E71}" srcOrd="0" destOrd="0" presId="urn:microsoft.com/office/officeart/2005/8/layout/process5"/>
    <dgm:cxn modelId="{7E5945B4-E7A9-40D8-8BDB-66FB9541BC9E}" type="presOf" srcId="{A94C258A-EA75-4211-8386-DEBA5D9457B2}" destId="{9B4EEE80-4F06-4381-90EB-CA4030A817DD}" srcOrd="0" destOrd="0" presId="urn:microsoft.com/office/officeart/2005/8/layout/process5"/>
    <dgm:cxn modelId="{598055D3-1598-40D7-A991-9252146F36D8}" type="presOf" srcId="{F8E8584B-A43B-4797-9F03-EB4FD3A403E5}" destId="{FC3E7392-3136-4B41-9932-19DDEEE9418E}" srcOrd="0" destOrd="0" presId="urn:microsoft.com/office/officeart/2005/8/layout/process5"/>
    <dgm:cxn modelId="{DB578CE1-F572-4564-806A-E7B794B043D2}" type="presOf" srcId="{D3A1AE5D-12CA-41BE-896E-8F2D5E91151B}" destId="{EC93F328-4602-491C-92FE-3A62A6C57521}" srcOrd="0" destOrd="0" presId="urn:microsoft.com/office/officeart/2005/8/layout/process5"/>
    <dgm:cxn modelId="{4007E980-B9C0-4756-8338-A36D50DFDFDC}" srcId="{90A56749-5541-4744-9997-AFF528765606}" destId="{D3A1AE5D-12CA-41BE-896E-8F2D5E91151B}" srcOrd="7" destOrd="0" parTransId="{361DF431-BD58-4C51-9FA8-2549E9F55A13}" sibTransId="{CD221BDE-616C-4E96-B553-A4509B0A529C}"/>
    <dgm:cxn modelId="{7E03D0E7-05BE-4821-9E24-E5ED4D00771C}" srcId="{90A56749-5541-4744-9997-AFF528765606}" destId="{12FE52E3-5C3E-4E5C-805F-66D62DDFB30E}" srcOrd="6" destOrd="0" parTransId="{F6004D3B-2EC3-4F52-B7FD-B5417B66E4CA}" sibTransId="{5534C763-7121-44FA-8F85-36F012F7B599}"/>
    <dgm:cxn modelId="{DB4B8435-46F3-476C-8718-EBF5ED7247F4}" type="presOf" srcId="{90A56749-5541-4744-9997-AFF528765606}" destId="{05626F42-D532-440E-8AB0-BF94B50FB683}" srcOrd="0" destOrd="0" presId="urn:microsoft.com/office/officeart/2005/8/layout/process5"/>
    <dgm:cxn modelId="{70C5C894-E68F-4FF7-AB89-C658017AFD65}" type="presOf" srcId="{F62F6DB8-2390-430C-B589-91C5CF6EF426}" destId="{20F95898-F970-4439-9381-48EE98CE5383}" srcOrd="1" destOrd="0" presId="urn:microsoft.com/office/officeart/2005/8/layout/process5"/>
    <dgm:cxn modelId="{9DB78BC7-3037-4CC2-B8E5-7EF24ACECBF2}" type="presOf" srcId="{439C04E3-4561-4A20-A20C-5DA59D191F9F}" destId="{06146AB9-E58B-4816-A0C8-FA831700086C}" srcOrd="0" destOrd="0" presId="urn:microsoft.com/office/officeart/2005/8/layout/process5"/>
    <dgm:cxn modelId="{7CB6043A-C2D7-45F6-88AD-AEDF619FDD07}" srcId="{90A56749-5541-4744-9997-AFF528765606}" destId="{48F70FB1-A153-485A-8716-CB4C95CDC21B}" srcOrd="2" destOrd="0" parTransId="{02AB22FB-B2A4-4CF3-BC5D-718727E5719C}" sibTransId="{31952C0F-D100-41CD-B500-ED111DE04A85}"/>
    <dgm:cxn modelId="{AC09DEBC-F3DF-490E-8EB8-F6F1BA20BB9A}" type="presOf" srcId="{1E9594CA-D76C-4888-89FF-BED275A12477}" destId="{78C211DD-4614-47EE-A04B-5CE02728D3C9}" srcOrd="0" destOrd="0" presId="urn:microsoft.com/office/officeart/2005/8/layout/process5"/>
    <dgm:cxn modelId="{122D81F0-E937-48AD-BF8C-B99A79CA322A}" type="presOf" srcId="{5534C763-7121-44FA-8F85-36F012F7B599}" destId="{EA959B55-716D-442F-B151-031F689AA82D}" srcOrd="0" destOrd="0" presId="urn:microsoft.com/office/officeart/2005/8/layout/process5"/>
    <dgm:cxn modelId="{C92E4167-44E2-458A-9C96-6006378BDDF4}" type="presOf" srcId="{ACF8DEEE-B5C5-4411-BE33-F9561604526C}" destId="{2D07B5B0-CC0D-40BB-AE78-391F0FB6812E}" srcOrd="0" destOrd="0" presId="urn:microsoft.com/office/officeart/2005/8/layout/process5"/>
    <dgm:cxn modelId="{3B7AE487-A43F-43C6-A192-8B5793604878}" type="presOf" srcId="{A94C258A-EA75-4211-8386-DEBA5D9457B2}" destId="{78790664-9D85-4EF1-AE95-9465CDBDD544}" srcOrd="1" destOrd="0" presId="urn:microsoft.com/office/officeart/2005/8/layout/process5"/>
    <dgm:cxn modelId="{EEE3C6E0-036E-494A-A1F6-67CA639ABA58}" type="presOf" srcId="{48F70FB1-A153-485A-8716-CB4C95CDC21B}" destId="{19535A3B-9A54-49F6-8103-8C3D5B1DCE10}" srcOrd="0" destOrd="0" presId="urn:microsoft.com/office/officeart/2005/8/layout/process5"/>
    <dgm:cxn modelId="{7C49F290-6EF2-4B4C-8B52-FFA505DC4DA2}" type="presOf" srcId="{A7524EF8-43ED-4B61-B56A-7EAABB1F0FBE}" destId="{C789E9A1-BB7C-4A8A-A913-6C3104F2C4EB}" srcOrd="0" destOrd="0" presId="urn:microsoft.com/office/officeart/2005/8/layout/process5"/>
    <dgm:cxn modelId="{AAE889D2-623F-4893-B62D-FCC8E634425D}" type="presOf" srcId="{0864DAEB-CB3E-482E-AADE-998CDF64E30D}" destId="{853876AA-FD0B-4FD2-BEA7-BC3CEBF4E97B}" srcOrd="0" destOrd="0" presId="urn:microsoft.com/office/officeart/2005/8/layout/process5"/>
    <dgm:cxn modelId="{DEF0BA32-EFB0-4649-A76A-B274318334B4}" srcId="{90A56749-5541-4744-9997-AFF528765606}" destId="{B7145BD7-BD9F-4343-808B-ECAD34AEC372}" srcOrd="1" destOrd="0" parTransId="{C6AEB38A-E16F-4E4B-96A7-39C0A2D5DA14}" sibTransId="{439C04E3-4561-4A20-A20C-5DA59D191F9F}"/>
    <dgm:cxn modelId="{EDD3EBF6-35EE-423D-AC3F-221DAF920A2B}" type="presOf" srcId="{FDB29B86-9F65-4715-B089-36FFA7519E85}" destId="{4A6DA845-7F71-4008-9038-A7A78FA8B6BD}" srcOrd="0" destOrd="0" presId="urn:microsoft.com/office/officeart/2005/8/layout/process5"/>
    <dgm:cxn modelId="{ABB21623-7882-4F10-95F7-02711B3EE971}" type="presOf" srcId="{31952C0F-D100-41CD-B500-ED111DE04A85}" destId="{86E9DD9B-5F1A-4B7A-96DC-451364F66CBF}" srcOrd="0" destOrd="0" presId="urn:microsoft.com/office/officeart/2005/8/layout/process5"/>
    <dgm:cxn modelId="{2706585F-18DF-4115-9CFD-78C256865DAC}" srcId="{90A56749-5541-4744-9997-AFF528765606}" destId="{A7524EF8-43ED-4B61-B56A-7EAABB1F0FBE}" srcOrd="5" destOrd="0" parTransId="{FEE32F5E-6F94-4191-91F8-93B9F15B3046}" sibTransId="{A94C258A-EA75-4211-8386-DEBA5D9457B2}"/>
    <dgm:cxn modelId="{A2FFBE81-EA27-4EA4-BBA7-489F8881076D}" type="presOf" srcId="{439C04E3-4561-4A20-A20C-5DA59D191F9F}" destId="{1224E3D0-63CC-440A-824A-9A6F015F17F1}" srcOrd="1" destOrd="0" presId="urn:microsoft.com/office/officeart/2005/8/layout/process5"/>
    <dgm:cxn modelId="{4092C0E6-00DB-469D-B733-46F32CD9108B}" srcId="{90A56749-5541-4744-9997-AFF528765606}" destId="{FDB29B86-9F65-4715-B089-36FFA7519E85}" srcOrd="3" destOrd="0" parTransId="{5488E370-9AB0-4E2F-BFB4-240499B72C64}" sibTransId="{F62F6DB8-2390-430C-B589-91C5CF6EF426}"/>
    <dgm:cxn modelId="{EBAAD48B-6247-4E30-8ABA-3D77028337E1}" type="presOf" srcId="{B7145BD7-BD9F-4343-808B-ECAD34AEC372}" destId="{A806C319-072D-486D-B77B-1CE609A4D63D}" srcOrd="0" destOrd="0" presId="urn:microsoft.com/office/officeart/2005/8/layout/process5"/>
    <dgm:cxn modelId="{E1F93477-1701-45F5-8DBA-1E90AA0DE729}" type="presOf" srcId="{F62F6DB8-2390-430C-B589-91C5CF6EF426}" destId="{9F3E11BC-EAD2-45B4-B8F6-D6BABF712C8F}" srcOrd="0" destOrd="0" presId="urn:microsoft.com/office/officeart/2005/8/layout/process5"/>
    <dgm:cxn modelId="{ADC7CFF2-72DA-46CB-AF18-F7582ABDABFB}" type="presParOf" srcId="{05626F42-D532-440E-8AB0-BF94B50FB683}" destId="{2D07B5B0-CC0D-40BB-AE78-391F0FB6812E}" srcOrd="0" destOrd="0" presId="urn:microsoft.com/office/officeart/2005/8/layout/process5"/>
    <dgm:cxn modelId="{FC3A6FFE-2F46-43C8-80F9-9ED621D4929C}" type="presParOf" srcId="{05626F42-D532-440E-8AB0-BF94B50FB683}" destId="{FC3E7392-3136-4B41-9932-19DDEEE9418E}" srcOrd="1" destOrd="0" presId="urn:microsoft.com/office/officeart/2005/8/layout/process5"/>
    <dgm:cxn modelId="{A4678A17-76B3-4695-8716-832283F17010}" type="presParOf" srcId="{FC3E7392-3136-4B41-9932-19DDEEE9418E}" destId="{526FD661-FA26-437E-85D2-4EB75733914E}" srcOrd="0" destOrd="0" presId="urn:microsoft.com/office/officeart/2005/8/layout/process5"/>
    <dgm:cxn modelId="{81EEA646-FAA1-4791-AD51-A758232212FC}" type="presParOf" srcId="{05626F42-D532-440E-8AB0-BF94B50FB683}" destId="{A806C319-072D-486D-B77B-1CE609A4D63D}" srcOrd="2" destOrd="0" presId="urn:microsoft.com/office/officeart/2005/8/layout/process5"/>
    <dgm:cxn modelId="{15A1E1DA-5EA7-4ECC-8C42-A610D78983B9}" type="presParOf" srcId="{05626F42-D532-440E-8AB0-BF94B50FB683}" destId="{06146AB9-E58B-4816-A0C8-FA831700086C}" srcOrd="3" destOrd="0" presId="urn:microsoft.com/office/officeart/2005/8/layout/process5"/>
    <dgm:cxn modelId="{2C859AF6-076E-4B46-AC7E-A7E501D1FBB3}" type="presParOf" srcId="{06146AB9-E58B-4816-A0C8-FA831700086C}" destId="{1224E3D0-63CC-440A-824A-9A6F015F17F1}" srcOrd="0" destOrd="0" presId="urn:microsoft.com/office/officeart/2005/8/layout/process5"/>
    <dgm:cxn modelId="{2B61ABE5-8B22-4ACD-9914-EBCBC3298180}" type="presParOf" srcId="{05626F42-D532-440E-8AB0-BF94B50FB683}" destId="{19535A3B-9A54-49F6-8103-8C3D5B1DCE10}" srcOrd="4" destOrd="0" presId="urn:microsoft.com/office/officeart/2005/8/layout/process5"/>
    <dgm:cxn modelId="{0D46FB3C-6993-4E0F-9D1D-8872564022BD}" type="presParOf" srcId="{05626F42-D532-440E-8AB0-BF94B50FB683}" destId="{86E9DD9B-5F1A-4B7A-96DC-451364F66CBF}" srcOrd="5" destOrd="0" presId="urn:microsoft.com/office/officeart/2005/8/layout/process5"/>
    <dgm:cxn modelId="{7FE40949-D185-45E6-8A6E-4CF31DEF0E9B}" type="presParOf" srcId="{86E9DD9B-5F1A-4B7A-96DC-451364F66CBF}" destId="{4EDF91A0-EEB5-4AB5-B7C4-946B91B1231A}" srcOrd="0" destOrd="0" presId="urn:microsoft.com/office/officeart/2005/8/layout/process5"/>
    <dgm:cxn modelId="{757392CC-7039-4881-88A9-C28DBFB4E812}" type="presParOf" srcId="{05626F42-D532-440E-8AB0-BF94B50FB683}" destId="{4A6DA845-7F71-4008-9038-A7A78FA8B6BD}" srcOrd="6" destOrd="0" presId="urn:microsoft.com/office/officeart/2005/8/layout/process5"/>
    <dgm:cxn modelId="{71B8BDA4-C557-4DE2-B675-C57219917A82}" type="presParOf" srcId="{05626F42-D532-440E-8AB0-BF94B50FB683}" destId="{9F3E11BC-EAD2-45B4-B8F6-D6BABF712C8F}" srcOrd="7" destOrd="0" presId="urn:microsoft.com/office/officeart/2005/8/layout/process5"/>
    <dgm:cxn modelId="{B87DC5AB-924D-4193-B61A-C698DFCB2F8F}" type="presParOf" srcId="{9F3E11BC-EAD2-45B4-B8F6-D6BABF712C8F}" destId="{20F95898-F970-4439-9381-48EE98CE5383}" srcOrd="0" destOrd="0" presId="urn:microsoft.com/office/officeart/2005/8/layout/process5"/>
    <dgm:cxn modelId="{D91D3E2B-DCAC-47C9-8553-C83438D5EEA6}" type="presParOf" srcId="{05626F42-D532-440E-8AB0-BF94B50FB683}" destId="{853876AA-FD0B-4FD2-BEA7-BC3CEBF4E97B}" srcOrd="8" destOrd="0" presId="urn:microsoft.com/office/officeart/2005/8/layout/process5"/>
    <dgm:cxn modelId="{69A150F4-78DF-4844-B3A2-C7816CCC5F35}" type="presParOf" srcId="{05626F42-D532-440E-8AB0-BF94B50FB683}" destId="{78C211DD-4614-47EE-A04B-5CE02728D3C9}" srcOrd="9" destOrd="0" presId="urn:microsoft.com/office/officeart/2005/8/layout/process5"/>
    <dgm:cxn modelId="{C4827EDA-CE27-448F-B90A-2FA3642DE774}" type="presParOf" srcId="{78C211DD-4614-47EE-A04B-5CE02728D3C9}" destId="{19FBD543-9F19-4E18-A781-183D63F095F3}" srcOrd="0" destOrd="0" presId="urn:microsoft.com/office/officeart/2005/8/layout/process5"/>
    <dgm:cxn modelId="{8A8DE30B-A8EF-4576-8BC4-6DE6CC8229EE}" type="presParOf" srcId="{05626F42-D532-440E-8AB0-BF94B50FB683}" destId="{C789E9A1-BB7C-4A8A-A913-6C3104F2C4EB}" srcOrd="10" destOrd="0" presId="urn:microsoft.com/office/officeart/2005/8/layout/process5"/>
    <dgm:cxn modelId="{C2535020-A840-4976-995B-20F3FBCDC4E0}" type="presParOf" srcId="{05626F42-D532-440E-8AB0-BF94B50FB683}" destId="{9B4EEE80-4F06-4381-90EB-CA4030A817DD}" srcOrd="11" destOrd="0" presId="urn:microsoft.com/office/officeart/2005/8/layout/process5"/>
    <dgm:cxn modelId="{D071BD41-7ACF-4C80-A0BD-32CC19164862}" type="presParOf" srcId="{9B4EEE80-4F06-4381-90EB-CA4030A817DD}" destId="{78790664-9D85-4EF1-AE95-9465CDBDD544}" srcOrd="0" destOrd="0" presId="urn:microsoft.com/office/officeart/2005/8/layout/process5"/>
    <dgm:cxn modelId="{420954C1-416F-4DF8-99BE-7227517C43FD}" type="presParOf" srcId="{05626F42-D532-440E-8AB0-BF94B50FB683}" destId="{19CDF866-122A-4067-9E71-3922EA0E5E71}" srcOrd="12" destOrd="0" presId="urn:microsoft.com/office/officeart/2005/8/layout/process5"/>
    <dgm:cxn modelId="{093CA1B0-C7B9-4279-87CB-906891D93C11}" type="presParOf" srcId="{05626F42-D532-440E-8AB0-BF94B50FB683}" destId="{EA959B55-716D-442F-B151-031F689AA82D}" srcOrd="13" destOrd="0" presId="urn:microsoft.com/office/officeart/2005/8/layout/process5"/>
    <dgm:cxn modelId="{7EAF8017-0B85-4239-95CB-D882B5E8AD01}" type="presParOf" srcId="{EA959B55-716D-442F-B151-031F689AA82D}" destId="{7726D54A-9F1E-46C4-AB0C-04B6D93A3AEA}" srcOrd="0" destOrd="0" presId="urn:microsoft.com/office/officeart/2005/8/layout/process5"/>
    <dgm:cxn modelId="{B7E7FC7B-6486-4A43-AFFA-DF0E898360CF}" type="presParOf" srcId="{05626F42-D532-440E-8AB0-BF94B50FB683}" destId="{EC93F328-4602-491C-92FE-3A62A6C57521}"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DE43CD-8848-4ABE-9B46-1F49F2330ADF}"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zh-CN" altLang="en-US"/>
        </a:p>
      </dgm:t>
    </dgm:pt>
    <dgm:pt modelId="{E65FBE4E-584B-499C-BD1F-4FB04C998F5C}">
      <dgm:prSet phldrT="[文本]"/>
      <dgm:spPr/>
      <dgm:t>
        <a:bodyPr/>
        <a:lstStyle/>
        <a:p>
          <a:r>
            <a:rPr lang="en-US" altLang="zh-CN" smtClean="0"/>
            <a:t>Cost estimation</a:t>
          </a:r>
          <a:endParaRPr lang="zh-CN" altLang="en-US" dirty="0"/>
        </a:p>
      </dgm:t>
    </dgm:pt>
    <dgm:pt modelId="{D6D87E96-9089-4C95-A7B9-BF50733DF5C2}" type="parTrans" cxnId="{71DDC193-373A-4DA9-9038-62C6AA9C852B}">
      <dgm:prSet/>
      <dgm:spPr/>
      <dgm:t>
        <a:bodyPr/>
        <a:lstStyle/>
        <a:p>
          <a:endParaRPr lang="zh-CN" altLang="en-US"/>
        </a:p>
      </dgm:t>
    </dgm:pt>
    <dgm:pt modelId="{063F61D4-64E0-4B29-9C9E-92B9F043545A}" type="sibTrans" cxnId="{71DDC193-373A-4DA9-9038-62C6AA9C852B}">
      <dgm:prSet/>
      <dgm:spPr/>
      <dgm:t>
        <a:bodyPr/>
        <a:lstStyle/>
        <a:p>
          <a:endParaRPr lang="zh-CN" altLang="en-US"/>
        </a:p>
      </dgm:t>
    </dgm:pt>
    <dgm:pt modelId="{07D18EC4-9336-4F29-8B69-BEB2A2CCB729}">
      <dgm:prSet phldrT="[文本]"/>
      <dgm:spPr/>
      <dgm:t>
        <a:bodyPr/>
        <a:lstStyle/>
        <a:p>
          <a:r>
            <a:rPr lang="en-US" altLang="zh-CN" dirty="0" smtClean="0"/>
            <a:t>Three type of treatment center</a:t>
          </a:r>
          <a:r>
            <a:rPr lang="zh-CN" altLang="en-US" dirty="0" smtClean="0"/>
            <a:t>心（</a:t>
          </a:r>
          <a:r>
            <a:rPr lang="en-US" altLang="zh-CN" dirty="0" smtClean="0"/>
            <a:t>proton/heavy ion/IMRT</a:t>
          </a:r>
          <a:r>
            <a:rPr lang="zh-CN" altLang="en-US" dirty="0" smtClean="0"/>
            <a:t>）</a:t>
          </a:r>
          <a:r>
            <a:rPr lang="en-US" altLang="zh-CN" dirty="0" smtClean="0"/>
            <a:t>total cost and </a:t>
          </a:r>
          <a:r>
            <a:rPr lang="zh-CN" altLang="en-US" dirty="0" smtClean="0"/>
            <a:t> </a:t>
          </a:r>
          <a:r>
            <a:rPr lang="en-US" altLang="zh-CN" dirty="0" smtClean="0"/>
            <a:t>unit</a:t>
          </a:r>
          <a:r>
            <a:rPr lang="zh-CN" altLang="en-US" dirty="0" smtClean="0"/>
            <a:t> </a:t>
          </a:r>
          <a:r>
            <a:rPr lang="en-US" altLang="zh-CN" dirty="0" smtClean="0"/>
            <a:t>cost</a:t>
          </a:r>
          <a:endParaRPr lang="zh-CN" altLang="en-US" dirty="0"/>
        </a:p>
      </dgm:t>
    </dgm:pt>
    <dgm:pt modelId="{6EA4E3DE-B1BE-4F28-9DC8-85E98532FD49}" type="parTrans" cxnId="{F60A18E9-4746-4EB8-9C38-D62C2F15B51E}">
      <dgm:prSet/>
      <dgm:spPr/>
      <dgm:t>
        <a:bodyPr/>
        <a:lstStyle/>
        <a:p>
          <a:endParaRPr lang="zh-CN" altLang="en-US"/>
        </a:p>
      </dgm:t>
    </dgm:pt>
    <dgm:pt modelId="{4AFB4221-8B48-480B-A562-99456B0CE011}" type="sibTrans" cxnId="{F60A18E9-4746-4EB8-9C38-D62C2F15B51E}">
      <dgm:prSet/>
      <dgm:spPr/>
      <dgm:t>
        <a:bodyPr/>
        <a:lstStyle/>
        <a:p>
          <a:endParaRPr lang="zh-CN" altLang="en-US"/>
        </a:p>
      </dgm:t>
    </dgm:pt>
    <dgm:pt modelId="{7D401960-A5CF-49BA-B33F-CC1404398B0A}">
      <dgm:prSet phldrT="[文本]"/>
      <dgm:spPr/>
      <dgm:t>
        <a:bodyPr/>
        <a:lstStyle/>
        <a:p>
          <a:r>
            <a:rPr lang="en-US" altLang="zh-CN" dirty="0" smtClean="0"/>
            <a:t>CEA</a:t>
          </a:r>
          <a:endParaRPr lang="zh-CN" altLang="en-US" dirty="0"/>
        </a:p>
      </dgm:t>
    </dgm:pt>
    <dgm:pt modelId="{16ACD567-1850-4BA8-8F5F-B16299A9CCCE}" type="parTrans" cxnId="{2BF373E1-68D1-4206-B51A-D64C0A7E147B}">
      <dgm:prSet/>
      <dgm:spPr/>
      <dgm:t>
        <a:bodyPr/>
        <a:lstStyle/>
        <a:p>
          <a:endParaRPr lang="zh-CN" altLang="en-US"/>
        </a:p>
      </dgm:t>
    </dgm:pt>
    <dgm:pt modelId="{0559A37B-8622-43C8-BE66-52A9E3CADAC9}" type="sibTrans" cxnId="{2BF373E1-68D1-4206-B51A-D64C0A7E147B}">
      <dgm:prSet/>
      <dgm:spPr/>
      <dgm:t>
        <a:bodyPr/>
        <a:lstStyle/>
        <a:p>
          <a:endParaRPr lang="zh-CN" altLang="en-US"/>
        </a:p>
      </dgm:t>
    </dgm:pt>
    <dgm:pt modelId="{8049F008-22B5-4F3A-B263-AC60C95469D6}">
      <dgm:prSet phldrT="[文本]"/>
      <dgm:spPr/>
      <dgm:t>
        <a:bodyPr/>
        <a:lstStyle/>
        <a:p>
          <a:r>
            <a:rPr lang="en-US" altLang="zh-CN" dirty="0" smtClean="0"/>
            <a:t>Systematic reviews</a:t>
          </a:r>
          <a:endParaRPr lang="zh-CN" altLang="en-US" dirty="0"/>
        </a:p>
      </dgm:t>
    </dgm:pt>
    <dgm:pt modelId="{89DFA2A5-DBD4-4D23-8F2D-29B293094EF1}" type="parTrans" cxnId="{74D5D9BC-6EC7-46A8-8EA3-394C97163920}">
      <dgm:prSet/>
      <dgm:spPr/>
      <dgm:t>
        <a:bodyPr/>
        <a:lstStyle/>
        <a:p>
          <a:endParaRPr lang="zh-CN" altLang="en-US"/>
        </a:p>
      </dgm:t>
    </dgm:pt>
    <dgm:pt modelId="{219858E9-F27F-4F5A-BEA9-C642C019175F}" type="sibTrans" cxnId="{74D5D9BC-6EC7-46A8-8EA3-394C97163920}">
      <dgm:prSet/>
      <dgm:spPr/>
      <dgm:t>
        <a:bodyPr/>
        <a:lstStyle/>
        <a:p>
          <a:endParaRPr lang="zh-CN" altLang="en-US"/>
        </a:p>
      </dgm:t>
    </dgm:pt>
    <dgm:pt modelId="{7ACE4A30-65CC-4F69-B3A4-2D13176E5C74}">
      <dgm:prSet phldrT="[文本]"/>
      <dgm:spPr/>
      <dgm:t>
        <a:bodyPr/>
        <a:lstStyle/>
        <a:p>
          <a:r>
            <a:rPr lang="en-US" altLang="zh-CN" dirty="0" smtClean="0"/>
            <a:t>Budget</a:t>
          </a:r>
          <a:r>
            <a:rPr lang="zh-CN" altLang="en-US" dirty="0" smtClean="0"/>
            <a:t> </a:t>
          </a:r>
          <a:r>
            <a:rPr lang="en-US" altLang="zh-CN" smtClean="0"/>
            <a:t>Constraint</a:t>
          </a:r>
          <a:r>
            <a:rPr lang="zh-CN" altLang="en-US" smtClean="0"/>
            <a:t> </a:t>
          </a:r>
          <a:r>
            <a:rPr lang="en-US" altLang="zh-CN" smtClean="0"/>
            <a:t>Anslysi</a:t>
          </a:r>
          <a:endParaRPr lang="zh-CN" altLang="en-US" dirty="0"/>
        </a:p>
      </dgm:t>
    </dgm:pt>
    <dgm:pt modelId="{1FCED539-1E96-4C7C-987D-D405013DA40D}" type="parTrans" cxnId="{F2319272-B7CF-49CA-B5B0-0D44D206F0C9}">
      <dgm:prSet/>
      <dgm:spPr/>
      <dgm:t>
        <a:bodyPr/>
        <a:lstStyle/>
        <a:p>
          <a:endParaRPr lang="zh-CN" altLang="en-US"/>
        </a:p>
      </dgm:t>
    </dgm:pt>
    <dgm:pt modelId="{22223670-9F0D-4F7B-A702-F15E7478D4D6}" type="sibTrans" cxnId="{F2319272-B7CF-49CA-B5B0-0D44D206F0C9}">
      <dgm:prSet/>
      <dgm:spPr/>
      <dgm:t>
        <a:bodyPr/>
        <a:lstStyle/>
        <a:p>
          <a:endParaRPr lang="zh-CN" altLang="en-US"/>
        </a:p>
      </dgm:t>
    </dgm:pt>
    <dgm:pt modelId="{8C24068F-2A37-4730-871A-47F5663C3A6F}">
      <dgm:prSet phldrT="[文本]"/>
      <dgm:spPr/>
      <dgm:t>
        <a:bodyPr/>
        <a:lstStyle/>
        <a:p>
          <a:r>
            <a:rPr lang="en-US" altLang="zh-CN" dirty="0" smtClean="0"/>
            <a:t>The increase of treatment cost by  stimulate proton treatment, instead of IMRT treatment</a:t>
          </a:r>
          <a:endParaRPr lang="zh-CN" altLang="en-US" dirty="0"/>
        </a:p>
      </dgm:t>
    </dgm:pt>
    <dgm:pt modelId="{07F08CEF-1B02-448C-9562-D67CD3F52CC1}" type="parTrans" cxnId="{BDA2A27A-BB8E-45A6-B373-999E369EA78B}">
      <dgm:prSet/>
      <dgm:spPr/>
      <dgm:t>
        <a:bodyPr/>
        <a:lstStyle/>
        <a:p>
          <a:endParaRPr lang="zh-CN" altLang="en-US"/>
        </a:p>
      </dgm:t>
    </dgm:pt>
    <dgm:pt modelId="{9B14D4C0-92DA-4EE9-B92D-38F77F56828A}" type="sibTrans" cxnId="{BDA2A27A-BB8E-45A6-B373-999E369EA78B}">
      <dgm:prSet/>
      <dgm:spPr/>
      <dgm:t>
        <a:bodyPr/>
        <a:lstStyle/>
        <a:p>
          <a:endParaRPr lang="zh-CN" altLang="en-US"/>
        </a:p>
      </dgm:t>
    </dgm:pt>
    <dgm:pt modelId="{B7487938-35D0-984D-AC6B-F9D4AE47ACF7}">
      <dgm:prSet phldrT="[文本]"/>
      <dgm:spPr/>
      <dgm:t>
        <a:bodyPr/>
        <a:lstStyle/>
        <a:p>
          <a:endParaRPr lang="zh-CN" altLang="en-US" dirty="0"/>
        </a:p>
      </dgm:t>
    </dgm:pt>
    <dgm:pt modelId="{7B731DD9-1FB3-4F4B-8EB3-322B4B6F2E0A}" type="parTrans" cxnId="{0B64F550-4552-6A47-934C-D6E5654BA6AF}">
      <dgm:prSet/>
      <dgm:spPr/>
      <dgm:t>
        <a:bodyPr/>
        <a:lstStyle/>
        <a:p>
          <a:endParaRPr lang="en-US"/>
        </a:p>
      </dgm:t>
    </dgm:pt>
    <dgm:pt modelId="{0694592A-6BE1-3241-9D27-178D8343D6A5}" type="sibTrans" cxnId="{0B64F550-4552-6A47-934C-D6E5654BA6AF}">
      <dgm:prSet/>
      <dgm:spPr/>
      <dgm:t>
        <a:bodyPr/>
        <a:lstStyle/>
        <a:p>
          <a:endParaRPr lang="en-US"/>
        </a:p>
      </dgm:t>
    </dgm:pt>
    <dgm:pt modelId="{CA1E4091-3119-43B3-96CF-5212ED618A99}" type="pres">
      <dgm:prSet presAssocID="{CDDE43CD-8848-4ABE-9B46-1F49F2330ADF}" presName="linearFlow" presStyleCnt="0">
        <dgm:presLayoutVars>
          <dgm:dir/>
          <dgm:animLvl val="lvl"/>
          <dgm:resizeHandles val="exact"/>
        </dgm:presLayoutVars>
      </dgm:prSet>
      <dgm:spPr/>
      <dgm:t>
        <a:bodyPr/>
        <a:lstStyle/>
        <a:p>
          <a:endParaRPr lang="zh-CN" altLang="en-US"/>
        </a:p>
      </dgm:t>
    </dgm:pt>
    <dgm:pt modelId="{A8D09176-2F3B-4D79-9DD9-EB559E0E21C8}" type="pres">
      <dgm:prSet presAssocID="{E65FBE4E-584B-499C-BD1F-4FB04C998F5C}" presName="composite" presStyleCnt="0"/>
      <dgm:spPr/>
    </dgm:pt>
    <dgm:pt modelId="{90BBEE72-AD09-43B5-9F12-35597AEAEE14}" type="pres">
      <dgm:prSet presAssocID="{E65FBE4E-584B-499C-BD1F-4FB04C998F5C}" presName="parTx" presStyleLbl="node1" presStyleIdx="0" presStyleCnt="3">
        <dgm:presLayoutVars>
          <dgm:chMax val="0"/>
          <dgm:chPref val="0"/>
          <dgm:bulletEnabled val="1"/>
        </dgm:presLayoutVars>
      </dgm:prSet>
      <dgm:spPr/>
      <dgm:t>
        <a:bodyPr/>
        <a:lstStyle/>
        <a:p>
          <a:endParaRPr lang="zh-CN" altLang="en-US"/>
        </a:p>
      </dgm:t>
    </dgm:pt>
    <dgm:pt modelId="{21BE2AFE-087A-4254-96E9-D0EC62D30DAC}" type="pres">
      <dgm:prSet presAssocID="{E65FBE4E-584B-499C-BD1F-4FB04C998F5C}" presName="parSh" presStyleLbl="node1" presStyleIdx="0" presStyleCnt="3"/>
      <dgm:spPr/>
      <dgm:t>
        <a:bodyPr/>
        <a:lstStyle/>
        <a:p>
          <a:endParaRPr lang="zh-CN" altLang="en-US"/>
        </a:p>
      </dgm:t>
    </dgm:pt>
    <dgm:pt modelId="{98C929C7-2E33-4D61-975F-AB38777D9C8F}" type="pres">
      <dgm:prSet presAssocID="{E65FBE4E-584B-499C-BD1F-4FB04C998F5C}" presName="desTx" presStyleLbl="fgAcc1" presStyleIdx="0" presStyleCnt="3">
        <dgm:presLayoutVars>
          <dgm:bulletEnabled val="1"/>
        </dgm:presLayoutVars>
      </dgm:prSet>
      <dgm:spPr/>
      <dgm:t>
        <a:bodyPr/>
        <a:lstStyle/>
        <a:p>
          <a:endParaRPr lang="zh-CN" altLang="en-US"/>
        </a:p>
      </dgm:t>
    </dgm:pt>
    <dgm:pt modelId="{5B357493-2E77-4A1C-89F7-52F2D21409AA}" type="pres">
      <dgm:prSet presAssocID="{063F61D4-64E0-4B29-9C9E-92B9F043545A}" presName="sibTrans" presStyleLbl="sibTrans2D1" presStyleIdx="0" presStyleCnt="2"/>
      <dgm:spPr/>
      <dgm:t>
        <a:bodyPr/>
        <a:lstStyle/>
        <a:p>
          <a:endParaRPr lang="zh-CN" altLang="en-US"/>
        </a:p>
      </dgm:t>
    </dgm:pt>
    <dgm:pt modelId="{3295FE7D-34DF-4B63-B1A8-91CE90EA9A1E}" type="pres">
      <dgm:prSet presAssocID="{063F61D4-64E0-4B29-9C9E-92B9F043545A}" presName="connTx" presStyleLbl="sibTrans2D1" presStyleIdx="0" presStyleCnt="2"/>
      <dgm:spPr/>
      <dgm:t>
        <a:bodyPr/>
        <a:lstStyle/>
        <a:p>
          <a:endParaRPr lang="zh-CN" altLang="en-US"/>
        </a:p>
      </dgm:t>
    </dgm:pt>
    <dgm:pt modelId="{52334ED4-B82D-4E6B-8C0F-D5FDDEBCED90}" type="pres">
      <dgm:prSet presAssocID="{7D401960-A5CF-49BA-B33F-CC1404398B0A}" presName="composite" presStyleCnt="0"/>
      <dgm:spPr/>
    </dgm:pt>
    <dgm:pt modelId="{DC8710FE-4AD8-4EBD-AF09-7A0328F70A73}" type="pres">
      <dgm:prSet presAssocID="{7D401960-A5CF-49BA-B33F-CC1404398B0A}" presName="parTx" presStyleLbl="node1" presStyleIdx="0" presStyleCnt="3">
        <dgm:presLayoutVars>
          <dgm:chMax val="0"/>
          <dgm:chPref val="0"/>
          <dgm:bulletEnabled val="1"/>
        </dgm:presLayoutVars>
      </dgm:prSet>
      <dgm:spPr/>
      <dgm:t>
        <a:bodyPr/>
        <a:lstStyle/>
        <a:p>
          <a:endParaRPr lang="zh-CN" altLang="en-US"/>
        </a:p>
      </dgm:t>
    </dgm:pt>
    <dgm:pt modelId="{37D83080-6056-4A3C-9DA5-2664D4A7A233}" type="pres">
      <dgm:prSet presAssocID="{7D401960-A5CF-49BA-B33F-CC1404398B0A}" presName="parSh" presStyleLbl="node1" presStyleIdx="1" presStyleCnt="3"/>
      <dgm:spPr/>
      <dgm:t>
        <a:bodyPr/>
        <a:lstStyle/>
        <a:p>
          <a:endParaRPr lang="zh-CN" altLang="en-US"/>
        </a:p>
      </dgm:t>
    </dgm:pt>
    <dgm:pt modelId="{223BBAFD-7191-4686-8557-5A3243F2792E}" type="pres">
      <dgm:prSet presAssocID="{7D401960-A5CF-49BA-B33F-CC1404398B0A}" presName="desTx" presStyleLbl="fgAcc1" presStyleIdx="1" presStyleCnt="3" custLinFactNeighborX="-14965" custLinFactNeighborY="19792">
        <dgm:presLayoutVars>
          <dgm:bulletEnabled val="1"/>
        </dgm:presLayoutVars>
      </dgm:prSet>
      <dgm:spPr/>
      <dgm:t>
        <a:bodyPr/>
        <a:lstStyle/>
        <a:p>
          <a:endParaRPr lang="zh-CN" altLang="en-US"/>
        </a:p>
      </dgm:t>
    </dgm:pt>
    <dgm:pt modelId="{99541738-F99D-42A6-842E-08B6B892BACF}" type="pres">
      <dgm:prSet presAssocID="{0559A37B-8622-43C8-BE66-52A9E3CADAC9}" presName="sibTrans" presStyleLbl="sibTrans2D1" presStyleIdx="1" presStyleCnt="2"/>
      <dgm:spPr/>
      <dgm:t>
        <a:bodyPr/>
        <a:lstStyle/>
        <a:p>
          <a:endParaRPr lang="zh-CN" altLang="en-US"/>
        </a:p>
      </dgm:t>
    </dgm:pt>
    <dgm:pt modelId="{2470E4F8-3792-4D3C-976E-26FE3D78DF6B}" type="pres">
      <dgm:prSet presAssocID="{0559A37B-8622-43C8-BE66-52A9E3CADAC9}" presName="connTx" presStyleLbl="sibTrans2D1" presStyleIdx="1" presStyleCnt="2"/>
      <dgm:spPr/>
      <dgm:t>
        <a:bodyPr/>
        <a:lstStyle/>
        <a:p>
          <a:endParaRPr lang="zh-CN" altLang="en-US"/>
        </a:p>
      </dgm:t>
    </dgm:pt>
    <dgm:pt modelId="{2C6CD71A-4E3E-464E-88E7-BBA4100CEB53}" type="pres">
      <dgm:prSet presAssocID="{7ACE4A30-65CC-4F69-B3A4-2D13176E5C74}" presName="composite" presStyleCnt="0"/>
      <dgm:spPr/>
    </dgm:pt>
    <dgm:pt modelId="{8824D905-1118-43CD-B615-12EF882162DD}" type="pres">
      <dgm:prSet presAssocID="{7ACE4A30-65CC-4F69-B3A4-2D13176E5C74}" presName="parTx" presStyleLbl="node1" presStyleIdx="1" presStyleCnt="3">
        <dgm:presLayoutVars>
          <dgm:chMax val="0"/>
          <dgm:chPref val="0"/>
          <dgm:bulletEnabled val="1"/>
        </dgm:presLayoutVars>
      </dgm:prSet>
      <dgm:spPr/>
      <dgm:t>
        <a:bodyPr/>
        <a:lstStyle/>
        <a:p>
          <a:endParaRPr lang="zh-CN" altLang="en-US"/>
        </a:p>
      </dgm:t>
    </dgm:pt>
    <dgm:pt modelId="{51EB126D-1790-44DF-A2A1-CBEC402EE936}" type="pres">
      <dgm:prSet presAssocID="{7ACE4A30-65CC-4F69-B3A4-2D13176E5C74}" presName="parSh" presStyleLbl="node1" presStyleIdx="2" presStyleCnt="3"/>
      <dgm:spPr/>
      <dgm:t>
        <a:bodyPr/>
        <a:lstStyle/>
        <a:p>
          <a:endParaRPr lang="zh-CN" altLang="en-US"/>
        </a:p>
      </dgm:t>
    </dgm:pt>
    <dgm:pt modelId="{DAFED2E7-4EDE-4547-8D4C-2ADC3FF64732}" type="pres">
      <dgm:prSet presAssocID="{7ACE4A30-65CC-4F69-B3A4-2D13176E5C74}" presName="desTx" presStyleLbl="fgAcc1" presStyleIdx="2" presStyleCnt="3">
        <dgm:presLayoutVars>
          <dgm:bulletEnabled val="1"/>
        </dgm:presLayoutVars>
      </dgm:prSet>
      <dgm:spPr/>
      <dgm:t>
        <a:bodyPr/>
        <a:lstStyle/>
        <a:p>
          <a:endParaRPr lang="zh-CN" altLang="en-US"/>
        </a:p>
      </dgm:t>
    </dgm:pt>
  </dgm:ptLst>
  <dgm:cxnLst>
    <dgm:cxn modelId="{B109E826-55A5-4B3A-A341-549CAF0ABFEF}" type="presOf" srcId="{CDDE43CD-8848-4ABE-9B46-1F49F2330ADF}" destId="{CA1E4091-3119-43B3-96CF-5212ED618A99}" srcOrd="0" destOrd="0" presId="urn:microsoft.com/office/officeart/2005/8/layout/process3"/>
    <dgm:cxn modelId="{49EF53E0-6393-4D48-9617-D6A1258DFD6C}" type="presOf" srcId="{0559A37B-8622-43C8-BE66-52A9E3CADAC9}" destId="{2470E4F8-3792-4D3C-976E-26FE3D78DF6B}" srcOrd="1" destOrd="0" presId="urn:microsoft.com/office/officeart/2005/8/layout/process3"/>
    <dgm:cxn modelId="{269E948D-40A3-4198-8CDD-FC0609C07614}" type="presOf" srcId="{07D18EC4-9336-4F29-8B69-BEB2A2CCB729}" destId="{98C929C7-2E33-4D61-975F-AB38777D9C8F}" srcOrd="0" destOrd="0" presId="urn:microsoft.com/office/officeart/2005/8/layout/process3"/>
    <dgm:cxn modelId="{BFDCF00B-D2D7-49A3-BE79-B91EC18D0C84}" type="presOf" srcId="{0559A37B-8622-43C8-BE66-52A9E3CADAC9}" destId="{99541738-F99D-42A6-842E-08B6B892BACF}" srcOrd="0" destOrd="0" presId="urn:microsoft.com/office/officeart/2005/8/layout/process3"/>
    <dgm:cxn modelId="{65ADE035-8055-4B06-BC7E-7C0F8D01D97C}" type="presOf" srcId="{063F61D4-64E0-4B29-9C9E-92B9F043545A}" destId="{3295FE7D-34DF-4B63-B1A8-91CE90EA9A1E}" srcOrd="1" destOrd="0" presId="urn:microsoft.com/office/officeart/2005/8/layout/process3"/>
    <dgm:cxn modelId="{4E24C7EF-BDEA-4A40-A168-BE0ECD8FCA0A}" type="presOf" srcId="{E65FBE4E-584B-499C-BD1F-4FB04C998F5C}" destId="{90BBEE72-AD09-43B5-9F12-35597AEAEE14}" srcOrd="0" destOrd="0" presId="urn:microsoft.com/office/officeart/2005/8/layout/process3"/>
    <dgm:cxn modelId="{27B48BDC-9590-4605-8A23-23296D11BBEF}" type="presOf" srcId="{7ACE4A30-65CC-4F69-B3A4-2D13176E5C74}" destId="{51EB126D-1790-44DF-A2A1-CBEC402EE936}" srcOrd="1" destOrd="0" presId="urn:microsoft.com/office/officeart/2005/8/layout/process3"/>
    <dgm:cxn modelId="{BDA2A27A-BB8E-45A6-B373-999E369EA78B}" srcId="{7ACE4A30-65CC-4F69-B3A4-2D13176E5C74}" destId="{8C24068F-2A37-4730-871A-47F5663C3A6F}" srcOrd="0" destOrd="0" parTransId="{07F08CEF-1B02-448C-9562-D67CD3F52CC1}" sibTransId="{9B14D4C0-92DA-4EE9-B92D-38F77F56828A}"/>
    <dgm:cxn modelId="{F2319272-B7CF-49CA-B5B0-0D44D206F0C9}" srcId="{CDDE43CD-8848-4ABE-9B46-1F49F2330ADF}" destId="{7ACE4A30-65CC-4F69-B3A4-2D13176E5C74}" srcOrd="2" destOrd="0" parTransId="{1FCED539-1E96-4C7C-987D-D405013DA40D}" sibTransId="{22223670-9F0D-4F7B-A702-F15E7478D4D6}"/>
    <dgm:cxn modelId="{8407C697-B5FF-4B2B-889C-4AF58135BE1E}" type="presOf" srcId="{7D401960-A5CF-49BA-B33F-CC1404398B0A}" destId="{37D83080-6056-4A3C-9DA5-2664D4A7A233}" srcOrd="1" destOrd="0" presId="urn:microsoft.com/office/officeart/2005/8/layout/process3"/>
    <dgm:cxn modelId="{F60A18E9-4746-4EB8-9C38-D62C2F15B51E}" srcId="{E65FBE4E-584B-499C-BD1F-4FB04C998F5C}" destId="{07D18EC4-9336-4F29-8B69-BEB2A2CCB729}" srcOrd="0" destOrd="0" parTransId="{6EA4E3DE-B1BE-4F28-9DC8-85E98532FD49}" sibTransId="{4AFB4221-8B48-480B-A562-99456B0CE011}"/>
    <dgm:cxn modelId="{2BF373E1-68D1-4206-B51A-D64C0A7E147B}" srcId="{CDDE43CD-8848-4ABE-9B46-1F49F2330ADF}" destId="{7D401960-A5CF-49BA-B33F-CC1404398B0A}" srcOrd="1" destOrd="0" parTransId="{16ACD567-1850-4BA8-8F5F-B16299A9CCCE}" sibTransId="{0559A37B-8622-43C8-BE66-52A9E3CADAC9}"/>
    <dgm:cxn modelId="{5431A6B8-C3A3-447E-8224-F78FF19E1581}" type="presOf" srcId="{7D401960-A5CF-49BA-B33F-CC1404398B0A}" destId="{DC8710FE-4AD8-4EBD-AF09-7A0328F70A73}" srcOrd="0" destOrd="0" presId="urn:microsoft.com/office/officeart/2005/8/layout/process3"/>
    <dgm:cxn modelId="{74D5D9BC-6EC7-46A8-8EA3-394C97163920}" srcId="{7D401960-A5CF-49BA-B33F-CC1404398B0A}" destId="{8049F008-22B5-4F3A-B263-AC60C95469D6}" srcOrd="0" destOrd="0" parTransId="{89DFA2A5-DBD4-4D23-8F2D-29B293094EF1}" sibTransId="{219858E9-F27F-4F5A-BEA9-C642C019175F}"/>
    <dgm:cxn modelId="{15BD944C-F004-40D5-BA83-D776C13148A6}" type="presOf" srcId="{E65FBE4E-584B-499C-BD1F-4FB04C998F5C}" destId="{21BE2AFE-087A-4254-96E9-D0EC62D30DAC}" srcOrd="1" destOrd="0" presId="urn:microsoft.com/office/officeart/2005/8/layout/process3"/>
    <dgm:cxn modelId="{A6852D09-17A2-4527-84A8-72BF3F0A8408}" type="presOf" srcId="{B7487938-35D0-984D-AC6B-F9D4AE47ACF7}" destId="{98C929C7-2E33-4D61-975F-AB38777D9C8F}" srcOrd="0" destOrd="1" presId="urn:microsoft.com/office/officeart/2005/8/layout/process3"/>
    <dgm:cxn modelId="{FDCB7C47-2D06-4A73-9B48-21DA22C0162B}" type="presOf" srcId="{8049F008-22B5-4F3A-B263-AC60C95469D6}" destId="{223BBAFD-7191-4686-8557-5A3243F2792E}" srcOrd="0" destOrd="0" presId="urn:microsoft.com/office/officeart/2005/8/layout/process3"/>
    <dgm:cxn modelId="{0B64F550-4552-6A47-934C-D6E5654BA6AF}" srcId="{E65FBE4E-584B-499C-BD1F-4FB04C998F5C}" destId="{B7487938-35D0-984D-AC6B-F9D4AE47ACF7}" srcOrd="1" destOrd="0" parTransId="{7B731DD9-1FB3-4F4B-8EB3-322B4B6F2E0A}" sibTransId="{0694592A-6BE1-3241-9D27-178D8343D6A5}"/>
    <dgm:cxn modelId="{AC41765E-4F30-4F5E-A215-41017DCE70B6}" type="presOf" srcId="{7ACE4A30-65CC-4F69-B3A4-2D13176E5C74}" destId="{8824D905-1118-43CD-B615-12EF882162DD}" srcOrd="0" destOrd="0" presId="urn:microsoft.com/office/officeart/2005/8/layout/process3"/>
    <dgm:cxn modelId="{E7015449-E978-4560-9DDA-A738A8003B6E}" type="presOf" srcId="{8C24068F-2A37-4730-871A-47F5663C3A6F}" destId="{DAFED2E7-4EDE-4547-8D4C-2ADC3FF64732}" srcOrd="0" destOrd="0" presId="urn:microsoft.com/office/officeart/2005/8/layout/process3"/>
    <dgm:cxn modelId="{71DDC193-373A-4DA9-9038-62C6AA9C852B}" srcId="{CDDE43CD-8848-4ABE-9B46-1F49F2330ADF}" destId="{E65FBE4E-584B-499C-BD1F-4FB04C998F5C}" srcOrd="0" destOrd="0" parTransId="{D6D87E96-9089-4C95-A7B9-BF50733DF5C2}" sibTransId="{063F61D4-64E0-4B29-9C9E-92B9F043545A}"/>
    <dgm:cxn modelId="{1D5CCF69-53F7-421E-8C83-CF9CACFEA383}" type="presOf" srcId="{063F61D4-64E0-4B29-9C9E-92B9F043545A}" destId="{5B357493-2E77-4A1C-89F7-52F2D21409AA}" srcOrd="0" destOrd="0" presId="urn:microsoft.com/office/officeart/2005/8/layout/process3"/>
    <dgm:cxn modelId="{AB30F09A-9B99-4D4B-9100-3DEE75DA8618}" type="presParOf" srcId="{CA1E4091-3119-43B3-96CF-5212ED618A99}" destId="{A8D09176-2F3B-4D79-9DD9-EB559E0E21C8}" srcOrd="0" destOrd="0" presId="urn:microsoft.com/office/officeart/2005/8/layout/process3"/>
    <dgm:cxn modelId="{71F47455-0D11-451D-A445-00F66EC6104F}" type="presParOf" srcId="{A8D09176-2F3B-4D79-9DD9-EB559E0E21C8}" destId="{90BBEE72-AD09-43B5-9F12-35597AEAEE14}" srcOrd="0" destOrd="0" presId="urn:microsoft.com/office/officeart/2005/8/layout/process3"/>
    <dgm:cxn modelId="{5B8BAA27-2DB6-47FF-8132-97CEAF79A90F}" type="presParOf" srcId="{A8D09176-2F3B-4D79-9DD9-EB559E0E21C8}" destId="{21BE2AFE-087A-4254-96E9-D0EC62D30DAC}" srcOrd="1" destOrd="0" presId="urn:microsoft.com/office/officeart/2005/8/layout/process3"/>
    <dgm:cxn modelId="{8643598A-6B39-44C1-9F06-27CA328DACEF}" type="presParOf" srcId="{A8D09176-2F3B-4D79-9DD9-EB559E0E21C8}" destId="{98C929C7-2E33-4D61-975F-AB38777D9C8F}" srcOrd="2" destOrd="0" presId="urn:microsoft.com/office/officeart/2005/8/layout/process3"/>
    <dgm:cxn modelId="{710A73C1-13FB-4D24-9DAD-A9D99052B99F}" type="presParOf" srcId="{CA1E4091-3119-43B3-96CF-5212ED618A99}" destId="{5B357493-2E77-4A1C-89F7-52F2D21409AA}" srcOrd="1" destOrd="0" presId="urn:microsoft.com/office/officeart/2005/8/layout/process3"/>
    <dgm:cxn modelId="{B9CF73F7-FE7B-49A3-9DCC-D77219EE20CC}" type="presParOf" srcId="{5B357493-2E77-4A1C-89F7-52F2D21409AA}" destId="{3295FE7D-34DF-4B63-B1A8-91CE90EA9A1E}" srcOrd="0" destOrd="0" presId="urn:microsoft.com/office/officeart/2005/8/layout/process3"/>
    <dgm:cxn modelId="{C6A2C9BA-B38C-40D9-B8E1-F6073FE3CB34}" type="presParOf" srcId="{CA1E4091-3119-43B3-96CF-5212ED618A99}" destId="{52334ED4-B82D-4E6B-8C0F-D5FDDEBCED90}" srcOrd="2" destOrd="0" presId="urn:microsoft.com/office/officeart/2005/8/layout/process3"/>
    <dgm:cxn modelId="{DB12F7BA-0986-4B09-9404-E3E63BE29255}" type="presParOf" srcId="{52334ED4-B82D-4E6B-8C0F-D5FDDEBCED90}" destId="{DC8710FE-4AD8-4EBD-AF09-7A0328F70A73}" srcOrd="0" destOrd="0" presId="urn:microsoft.com/office/officeart/2005/8/layout/process3"/>
    <dgm:cxn modelId="{46D15C48-C1D3-4D65-B375-C29DA568E35A}" type="presParOf" srcId="{52334ED4-B82D-4E6B-8C0F-D5FDDEBCED90}" destId="{37D83080-6056-4A3C-9DA5-2664D4A7A233}" srcOrd="1" destOrd="0" presId="urn:microsoft.com/office/officeart/2005/8/layout/process3"/>
    <dgm:cxn modelId="{6DC72241-1412-405D-978E-07501A94DA0D}" type="presParOf" srcId="{52334ED4-B82D-4E6B-8C0F-D5FDDEBCED90}" destId="{223BBAFD-7191-4686-8557-5A3243F2792E}" srcOrd="2" destOrd="0" presId="urn:microsoft.com/office/officeart/2005/8/layout/process3"/>
    <dgm:cxn modelId="{634B3D97-D158-428C-8D34-2DE2C32298CF}" type="presParOf" srcId="{CA1E4091-3119-43B3-96CF-5212ED618A99}" destId="{99541738-F99D-42A6-842E-08B6B892BACF}" srcOrd="3" destOrd="0" presId="urn:microsoft.com/office/officeart/2005/8/layout/process3"/>
    <dgm:cxn modelId="{5568A068-A256-44BB-A862-989AB87E4794}" type="presParOf" srcId="{99541738-F99D-42A6-842E-08B6B892BACF}" destId="{2470E4F8-3792-4D3C-976E-26FE3D78DF6B}" srcOrd="0" destOrd="0" presId="urn:microsoft.com/office/officeart/2005/8/layout/process3"/>
    <dgm:cxn modelId="{6F210705-D4B2-4DD4-9893-D01347F744D0}" type="presParOf" srcId="{CA1E4091-3119-43B3-96CF-5212ED618A99}" destId="{2C6CD71A-4E3E-464E-88E7-BBA4100CEB53}" srcOrd="4" destOrd="0" presId="urn:microsoft.com/office/officeart/2005/8/layout/process3"/>
    <dgm:cxn modelId="{FB6AB26E-C045-4F82-A469-7FADECCAECFD}" type="presParOf" srcId="{2C6CD71A-4E3E-464E-88E7-BBA4100CEB53}" destId="{8824D905-1118-43CD-B615-12EF882162DD}" srcOrd="0" destOrd="0" presId="urn:microsoft.com/office/officeart/2005/8/layout/process3"/>
    <dgm:cxn modelId="{B779EA2B-A70F-4288-87AB-6AAE0D1F7EDB}" type="presParOf" srcId="{2C6CD71A-4E3E-464E-88E7-BBA4100CEB53}" destId="{51EB126D-1790-44DF-A2A1-CBEC402EE936}" srcOrd="1" destOrd="0" presId="urn:microsoft.com/office/officeart/2005/8/layout/process3"/>
    <dgm:cxn modelId="{681FFF9F-C74E-404F-9405-A3EA44FEF9D4}" type="presParOf" srcId="{2C6CD71A-4E3E-464E-88E7-BBA4100CEB53}" destId="{DAFED2E7-4EDE-4547-8D4C-2ADC3FF6473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943C90-F0C6-43A3-BC8E-2177CB2474CF}" type="doc">
      <dgm:prSet loTypeId="urn:microsoft.com/office/officeart/2005/8/layout/hierarchy6" loCatId="hierarchy" qsTypeId="urn:microsoft.com/office/officeart/2005/8/quickstyle/simple1" qsCatId="simple" csTypeId="urn:microsoft.com/office/officeart/2005/8/colors/accent1_1" csCatId="accent1" phldr="1"/>
      <dgm:spPr/>
      <dgm:t>
        <a:bodyPr/>
        <a:lstStyle/>
        <a:p>
          <a:endParaRPr lang="zh-CN" altLang="en-US"/>
        </a:p>
      </dgm:t>
    </dgm:pt>
    <dgm:pt modelId="{7DF111B6-8AF8-4944-9D0A-5F58A228237C}">
      <dgm:prSet phldrT="[文本]" custT="1"/>
      <dgm:spPr/>
      <dgm:t>
        <a:bodyPr/>
        <a:lstStyle/>
        <a:p>
          <a:r>
            <a:rPr lang="en-US" altLang="zh-CN" sz="1400" dirty="0" smtClean="0"/>
            <a:t>Total cost</a:t>
          </a:r>
          <a:endParaRPr lang="zh-CN" altLang="en-US" sz="1400" dirty="0"/>
        </a:p>
      </dgm:t>
    </dgm:pt>
    <dgm:pt modelId="{695ED1D2-4010-4BFB-8653-D0A4B37C5C78}" type="parTrans" cxnId="{D61D2296-4ACA-47F2-9F42-4724AB7A7BD6}">
      <dgm:prSet/>
      <dgm:spPr/>
      <dgm:t>
        <a:bodyPr/>
        <a:lstStyle/>
        <a:p>
          <a:endParaRPr lang="zh-CN" altLang="en-US" sz="1400"/>
        </a:p>
      </dgm:t>
    </dgm:pt>
    <dgm:pt modelId="{11930C8B-9417-4357-B532-835231D71B5A}" type="sibTrans" cxnId="{D61D2296-4ACA-47F2-9F42-4724AB7A7BD6}">
      <dgm:prSet/>
      <dgm:spPr/>
      <dgm:t>
        <a:bodyPr/>
        <a:lstStyle/>
        <a:p>
          <a:endParaRPr lang="zh-CN" altLang="en-US" sz="1400"/>
        </a:p>
      </dgm:t>
    </dgm:pt>
    <dgm:pt modelId="{BE98D69C-4C2E-48CE-9101-035B746FD69C}">
      <dgm:prSet phldrT="[文本]" custT="1"/>
      <dgm:spPr/>
      <dgm:t>
        <a:bodyPr/>
        <a:lstStyle/>
        <a:p>
          <a:r>
            <a:rPr lang="en-US" altLang="zh-CN" sz="1400" dirty="0" smtClean="0"/>
            <a:t>Fixed cost</a:t>
          </a:r>
          <a:endParaRPr lang="zh-CN" altLang="en-US" sz="1400" dirty="0"/>
        </a:p>
      </dgm:t>
    </dgm:pt>
    <dgm:pt modelId="{214102F7-D289-4768-8E1F-156D0C39D531}" type="parTrans" cxnId="{51001C63-D41D-46B6-B34C-DD7419699148}">
      <dgm:prSet/>
      <dgm:spPr/>
      <dgm:t>
        <a:bodyPr/>
        <a:lstStyle/>
        <a:p>
          <a:endParaRPr lang="zh-CN" altLang="en-US" sz="1400"/>
        </a:p>
      </dgm:t>
    </dgm:pt>
    <dgm:pt modelId="{DD1963E7-153B-495F-B6F5-6912A59A15C7}" type="sibTrans" cxnId="{51001C63-D41D-46B6-B34C-DD7419699148}">
      <dgm:prSet/>
      <dgm:spPr/>
      <dgm:t>
        <a:bodyPr/>
        <a:lstStyle/>
        <a:p>
          <a:endParaRPr lang="zh-CN" altLang="en-US" sz="1400"/>
        </a:p>
      </dgm:t>
    </dgm:pt>
    <dgm:pt modelId="{46C557F4-0393-4CAA-8245-84B9B5A15B04}">
      <dgm:prSet phldrT="[文本]" custT="1"/>
      <dgm:spPr/>
      <dgm:t>
        <a:bodyPr/>
        <a:lstStyle/>
        <a:p>
          <a:r>
            <a:rPr lang="en-US" altLang="zh-CN" sz="1400" dirty="0" smtClean="0"/>
            <a:t>Operation cost</a:t>
          </a:r>
          <a:endParaRPr lang="zh-CN" altLang="en-US" sz="1400" dirty="0"/>
        </a:p>
      </dgm:t>
    </dgm:pt>
    <dgm:pt modelId="{F1C3A8AF-8F88-4D47-9D40-951C8FF4FA95}" type="parTrans" cxnId="{601BCAC3-9ED8-4727-9731-B6E1AA8081ED}">
      <dgm:prSet/>
      <dgm:spPr/>
      <dgm:t>
        <a:bodyPr/>
        <a:lstStyle/>
        <a:p>
          <a:endParaRPr lang="zh-CN" altLang="en-US" sz="1400"/>
        </a:p>
      </dgm:t>
    </dgm:pt>
    <dgm:pt modelId="{6D55D0CF-003C-4CE8-AF47-B603B4F4F1D2}" type="sibTrans" cxnId="{601BCAC3-9ED8-4727-9731-B6E1AA8081ED}">
      <dgm:prSet/>
      <dgm:spPr/>
      <dgm:t>
        <a:bodyPr/>
        <a:lstStyle/>
        <a:p>
          <a:endParaRPr lang="zh-CN" altLang="en-US" sz="1400"/>
        </a:p>
      </dgm:t>
    </dgm:pt>
    <dgm:pt modelId="{383C0EA8-0207-48AF-8335-BF5D6486533E}">
      <dgm:prSet phldrT="[文本]" custT="1"/>
      <dgm:spPr/>
      <dgm:t>
        <a:bodyPr/>
        <a:lstStyle/>
        <a:p>
          <a:r>
            <a:rPr lang="en-US" altLang="zh-CN" sz="1400" dirty="0" smtClean="0"/>
            <a:t>Purchasing devices</a:t>
          </a:r>
          <a:endParaRPr lang="zh-CN" altLang="en-US" sz="1400" dirty="0"/>
        </a:p>
      </dgm:t>
    </dgm:pt>
    <dgm:pt modelId="{99A7B363-F5C8-4908-A92C-7422538B82C5}" type="parTrans" cxnId="{3696C226-AF3B-4CA4-BABD-184C0DBEBA98}">
      <dgm:prSet/>
      <dgm:spPr/>
      <dgm:t>
        <a:bodyPr/>
        <a:lstStyle/>
        <a:p>
          <a:endParaRPr lang="zh-CN" altLang="en-US" sz="1400"/>
        </a:p>
      </dgm:t>
    </dgm:pt>
    <dgm:pt modelId="{D07CE126-4D94-4CBF-BAF2-927050FEE572}" type="sibTrans" cxnId="{3696C226-AF3B-4CA4-BABD-184C0DBEBA98}">
      <dgm:prSet/>
      <dgm:spPr/>
      <dgm:t>
        <a:bodyPr/>
        <a:lstStyle/>
        <a:p>
          <a:endParaRPr lang="zh-CN" altLang="en-US" sz="1400"/>
        </a:p>
      </dgm:t>
    </dgm:pt>
    <dgm:pt modelId="{C926E413-D618-4585-AF20-2235C33D9345}">
      <dgm:prSet phldrT="[文本]" custT="1"/>
      <dgm:spPr/>
      <dgm:t>
        <a:bodyPr/>
        <a:lstStyle/>
        <a:p>
          <a:r>
            <a:rPr lang="en-US" altLang="zh-CN" sz="1400" dirty="0" smtClean="0"/>
            <a:t>Basic </a:t>
          </a:r>
          <a:r>
            <a:rPr lang="fr-FR" altLang="zh-CN" sz="1400" dirty="0" smtClean="0"/>
            <a:t>infrastructure</a:t>
          </a:r>
          <a:endParaRPr lang="zh-CN" altLang="en-US" sz="1400" dirty="0"/>
        </a:p>
      </dgm:t>
    </dgm:pt>
    <dgm:pt modelId="{DE98DC54-F620-43A3-9103-EA7D4FD49499}" type="parTrans" cxnId="{EFFEBFB9-B0CD-40A6-91A3-20ECB46953F9}">
      <dgm:prSet/>
      <dgm:spPr/>
      <dgm:t>
        <a:bodyPr/>
        <a:lstStyle/>
        <a:p>
          <a:endParaRPr lang="zh-CN" altLang="en-US" sz="1400"/>
        </a:p>
      </dgm:t>
    </dgm:pt>
    <dgm:pt modelId="{D477F6AB-26E9-4C23-9121-46D110B8038A}" type="sibTrans" cxnId="{EFFEBFB9-B0CD-40A6-91A3-20ECB46953F9}">
      <dgm:prSet/>
      <dgm:spPr/>
      <dgm:t>
        <a:bodyPr/>
        <a:lstStyle/>
        <a:p>
          <a:endParaRPr lang="zh-CN" altLang="en-US" sz="1400"/>
        </a:p>
      </dgm:t>
    </dgm:pt>
    <dgm:pt modelId="{698001FE-56F9-4E88-A8D7-1D06FC27390F}">
      <dgm:prSet phldrT="[文本]" custT="1"/>
      <dgm:spPr/>
      <dgm:t>
        <a:bodyPr/>
        <a:lstStyle/>
        <a:p>
          <a:r>
            <a:rPr lang="en-US" altLang="zh-CN" sz="1400" dirty="0" smtClean="0"/>
            <a:t>energy</a:t>
          </a:r>
          <a:endParaRPr lang="zh-CN" altLang="en-US" sz="1400" dirty="0"/>
        </a:p>
      </dgm:t>
    </dgm:pt>
    <dgm:pt modelId="{D10E793A-17E4-4569-8EC4-3E6D033658FD}" type="parTrans" cxnId="{12BB2B4E-C8D0-4A73-AE3E-8019FE49D025}">
      <dgm:prSet/>
      <dgm:spPr/>
      <dgm:t>
        <a:bodyPr/>
        <a:lstStyle/>
        <a:p>
          <a:endParaRPr lang="zh-CN" altLang="en-US" sz="1400"/>
        </a:p>
      </dgm:t>
    </dgm:pt>
    <dgm:pt modelId="{8B714FF7-87DE-4C8D-B1A5-9A0A6C5EB671}" type="sibTrans" cxnId="{12BB2B4E-C8D0-4A73-AE3E-8019FE49D025}">
      <dgm:prSet/>
      <dgm:spPr/>
      <dgm:t>
        <a:bodyPr/>
        <a:lstStyle/>
        <a:p>
          <a:endParaRPr lang="zh-CN" altLang="en-US" sz="1400"/>
        </a:p>
      </dgm:t>
    </dgm:pt>
    <dgm:pt modelId="{041A280E-D6BD-49D2-8A68-067F74667590}">
      <dgm:prSet phldrT="[文本]" custT="1"/>
      <dgm:spPr/>
      <dgm:t>
        <a:bodyPr/>
        <a:lstStyle/>
        <a:p>
          <a:r>
            <a:rPr lang="en-US" altLang="zh-CN" sz="1400" dirty="0" smtClean="0"/>
            <a:t>Maintain devices</a:t>
          </a:r>
          <a:endParaRPr lang="zh-CN" altLang="en-US" sz="1400" dirty="0"/>
        </a:p>
      </dgm:t>
    </dgm:pt>
    <dgm:pt modelId="{6BB091BB-32FA-4102-8FDA-A1F815D30F24}" type="parTrans" cxnId="{54C1692E-16DF-4905-B35D-590BB661E837}">
      <dgm:prSet/>
      <dgm:spPr/>
      <dgm:t>
        <a:bodyPr/>
        <a:lstStyle/>
        <a:p>
          <a:endParaRPr lang="zh-CN" altLang="en-US" sz="1400"/>
        </a:p>
      </dgm:t>
    </dgm:pt>
    <dgm:pt modelId="{F621FAE7-67B9-4A7E-B72D-62A3720AB87A}" type="sibTrans" cxnId="{54C1692E-16DF-4905-B35D-590BB661E837}">
      <dgm:prSet/>
      <dgm:spPr/>
      <dgm:t>
        <a:bodyPr/>
        <a:lstStyle/>
        <a:p>
          <a:endParaRPr lang="zh-CN" altLang="en-US" sz="1400"/>
        </a:p>
      </dgm:t>
    </dgm:pt>
    <dgm:pt modelId="{1077FDA0-3125-4497-BE66-E22EFE280252}">
      <dgm:prSet phldrT="[文本]" custT="1"/>
      <dgm:spPr/>
      <dgm:t>
        <a:bodyPr/>
        <a:lstStyle/>
        <a:p>
          <a:r>
            <a:rPr lang="en-US" altLang="zh-CN" sz="1400" dirty="0" smtClean="0"/>
            <a:t>management</a:t>
          </a:r>
          <a:endParaRPr lang="zh-CN" altLang="en-US" sz="1400" dirty="0"/>
        </a:p>
      </dgm:t>
    </dgm:pt>
    <dgm:pt modelId="{E57096FA-88D0-4F07-BFD4-6A6192A3AEBD}" type="parTrans" cxnId="{38B46FE8-6830-439F-81FD-7F9DAEE07881}">
      <dgm:prSet/>
      <dgm:spPr/>
      <dgm:t>
        <a:bodyPr/>
        <a:lstStyle/>
        <a:p>
          <a:endParaRPr lang="zh-CN" altLang="en-US" sz="1400"/>
        </a:p>
      </dgm:t>
    </dgm:pt>
    <dgm:pt modelId="{7510B79B-652E-4F07-8447-95244CC34EAF}" type="sibTrans" cxnId="{38B46FE8-6830-439F-81FD-7F9DAEE07881}">
      <dgm:prSet/>
      <dgm:spPr/>
      <dgm:t>
        <a:bodyPr/>
        <a:lstStyle/>
        <a:p>
          <a:endParaRPr lang="zh-CN" altLang="en-US" sz="1400"/>
        </a:p>
      </dgm:t>
    </dgm:pt>
    <dgm:pt modelId="{94517C12-16C8-49BB-9978-09796B1404FF}">
      <dgm:prSet phldrT="[文本]" custT="1"/>
      <dgm:spPr/>
      <dgm:t>
        <a:bodyPr/>
        <a:lstStyle/>
        <a:p>
          <a:r>
            <a:rPr lang="en-US" altLang="zh-CN" sz="1400" dirty="0" smtClean="0"/>
            <a:t>workforce</a:t>
          </a:r>
          <a:endParaRPr lang="zh-CN" altLang="en-US" sz="1400" dirty="0"/>
        </a:p>
      </dgm:t>
    </dgm:pt>
    <dgm:pt modelId="{7A47DAC1-B58C-42C7-9BD4-E395A2785049}" type="parTrans" cxnId="{205D83FC-DE5B-4C3C-ADA2-0F9F60171B56}">
      <dgm:prSet/>
      <dgm:spPr/>
      <dgm:t>
        <a:bodyPr/>
        <a:lstStyle/>
        <a:p>
          <a:endParaRPr lang="zh-CN" altLang="en-US" sz="1400"/>
        </a:p>
      </dgm:t>
    </dgm:pt>
    <dgm:pt modelId="{FBEE63BE-73E3-4691-9EDE-3288DF188652}" type="sibTrans" cxnId="{205D83FC-DE5B-4C3C-ADA2-0F9F60171B56}">
      <dgm:prSet/>
      <dgm:spPr/>
      <dgm:t>
        <a:bodyPr/>
        <a:lstStyle/>
        <a:p>
          <a:endParaRPr lang="zh-CN" altLang="en-US" sz="1400"/>
        </a:p>
      </dgm:t>
    </dgm:pt>
    <dgm:pt modelId="{C5C7BC65-733F-4337-90D3-2602AEDA8EB2}" type="pres">
      <dgm:prSet presAssocID="{CD943C90-F0C6-43A3-BC8E-2177CB2474CF}" presName="mainComposite" presStyleCnt="0">
        <dgm:presLayoutVars>
          <dgm:chPref val="1"/>
          <dgm:dir/>
          <dgm:animOne val="branch"/>
          <dgm:animLvl val="lvl"/>
          <dgm:resizeHandles val="exact"/>
        </dgm:presLayoutVars>
      </dgm:prSet>
      <dgm:spPr/>
      <dgm:t>
        <a:bodyPr/>
        <a:lstStyle/>
        <a:p>
          <a:endParaRPr lang="zh-CN" altLang="en-US"/>
        </a:p>
      </dgm:t>
    </dgm:pt>
    <dgm:pt modelId="{46FB7F1E-217F-4BCA-BF58-33E6CD66F1EF}" type="pres">
      <dgm:prSet presAssocID="{CD943C90-F0C6-43A3-BC8E-2177CB2474CF}" presName="hierFlow" presStyleCnt="0"/>
      <dgm:spPr/>
    </dgm:pt>
    <dgm:pt modelId="{84120094-6979-42F8-9EED-76DE0D6FFAB1}" type="pres">
      <dgm:prSet presAssocID="{CD943C90-F0C6-43A3-BC8E-2177CB2474CF}" presName="hierChild1" presStyleCnt="0">
        <dgm:presLayoutVars>
          <dgm:chPref val="1"/>
          <dgm:animOne val="branch"/>
          <dgm:animLvl val="lvl"/>
        </dgm:presLayoutVars>
      </dgm:prSet>
      <dgm:spPr/>
    </dgm:pt>
    <dgm:pt modelId="{0B5E0995-CEBB-41D0-8D87-E7CA215B9BF7}" type="pres">
      <dgm:prSet presAssocID="{7DF111B6-8AF8-4944-9D0A-5F58A228237C}" presName="Name14" presStyleCnt="0"/>
      <dgm:spPr/>
    </dgm:pt>
    <dgm:pt modelId="{D76BF4D9-14F6-41C1-89C8-E0C24F26931B}" type="pres">
      <dgm:prSet presAssocID="{7DF111B6-8AF8-4944-9D0A-5F58A228237C}" presName="level1Shape" presStyleLbl="node0" presStyleIdx="0" presStyleCnt="1" custLinFactNeighborX="16261" custLinFactNeighborY="-34150">
        <dgm:presLayoutVars>
          <dgm:chPref val="3"/>
        </dgm:presLayoutVars>
      </dgm:prSet>
      <dgm:spPr/>
      <dgm:t>
        <a:bodyPr/>
        <a:lstStyle/>
        <a:p>
          <a:endParaRPr lang="zh-CN" altLang="en-US"/>
        </a:p>
      </dgm:t>
    </dgm:pt>
    <dgm:pt modelId="{8EF45CD5-E1BF-4011-9AC4-18764C807B70}" type="pres">
      <dgm:prSet presAssocID="{7DF111B6-8AF8-4944-9D0A-5F58A228237C}" presName="hierChild2" presStyleCnt="0"/>
      <dgm:spPr/>
    </dgm:pt>
    <dgm:pt modelId="{7CCE49B8-B93D-42A3-B9FB-72A551AC27C9}" type="pres">
      <dgm:prSet presAssocID="{214102F7-D289-4768-8E1F-156D0C39D531}" presName="Name19" presStyleLbl="parChTrans1D2" presStyleIdx="0" presStyleCnt="2"/>
      <dgm:spPr/>
      <dgm:t>
        <a:bodyPr/>
        <a:lstStyle/>
        <a:p>
          <a:endParaRPr lang="zh-CN" altLang="en-US"/>
        </a:p>
      </dgm:t>
    </dgm:pt>
    <dgm:pt modelId="{AFDA747B-E9A9-4362-950F-E8FC6C13A44B}" type="pres">
      <dgm:prSet presAssocID="{BE98D69C-4C2E-48CE-9101-035B746FD69C}" presName="Name21" presStyleCnt="0"/>
      <dgm:spPr/>
    </dgm:pt>
    <dgm:pt modelId="{78B72C3A-9DF7-4946-90B0-4A0CE279DA93}" type="pres">
      <dgm:prSet presAssocID="{BE98D69C-4C2E-48CE-9101-035B746FD69C}" presName="level2Shape" presStyleLbl="node2" presStyleIdx="0" presStyleCnt="2"/>
      <dgm:spPr/>
      <dgm:t>
        <a:bodyPr/>
        <a:lstStyle/>
        <a:p>
          <a:endParaRPr lang="zh-CN" altLang="en-US"/>
        </a:p>
      </dgm:t>
    </dgm:pt>
    <dgm:pt modelId="{E2A34569-CF94-4AEB-BB41-91B8037D9D6D}" type="pres">
      <dgm:prSet presAssocID="{BE98D69C-4C2E-48CE-9101-035B746FD69C}" presName="hierChild3" presStyleCnt="0"/>
      <dgm:spPr/>
    </dgm:pt>
    <dgm:pt modelId="{34E58944-83DC-4677-AB32-6A07C5ABEA47}" type="pres">
      <dgm:prSet presAssocID="{99A7B363-F5C8-4908-A92C-7422538B82C5}" presName="Name19" presStyleLbl="parChTrans1D3" presStyleIdx="0" presStyleCnt="6"/>
      <dgm:spPr/>
      <dgm:t>
        <a:bodyPr/>
        <a:lstStyle/>
        <a:p>
          <a:endParaRPr lang="zh-CN" altLang="en-US"/>
        </a:p>
      </dgm:t>
    </dgm:pt>
    <dgm:pt modelId="{E1AB5D68-424E-4403-B1AE-69713CE64D40}" type="pres">
      <dgm:prSet presAssocID="{383C0EA8-0207-48AF-8335-BF5D6486533E}" presName="Name21" presStyleCnt="0"/>
      <dgm:spPr/>
    </dgm:pt>
    <dgm:pt modelId="{6DEB7FAC-E59F-46D7-943C-F219DF28CC84}" type="pres">
      <dgm:prSet presAssocID="{383C0EA8-0207-48AF-8335-BF5D6486533E}" presName="level2Shape" presStyleLbl="node3" presStyleIdx="0" presStyleCnt="6"/>
      <dgm:spPr/>
      <dgm:t>
        <a:bodyPr/>
        <a:lstStyle/>
        <a:p>
          <a:endParaRPr lang="zh-CN" altLang="en-US"/>
        </a:p>
      </dgm:t>
    </dgm:pt>
    <dgm:pt modelId="{33B13AC3-B7F1-46ED-9286-401CEFBE61CA}" type="pres">
      <dgm:prSet presAssocID="{383C0EA8-0207-48AF-8335-BF5D6486533E}" presName="hierChild3" presStyleCnt="0"/>
      <dgm:spPr/>
    </dgm:pt>
    <dgm:pt modelId="{384216E3-4AE9-4B4B-B635-D9A6177ED253}" type="pres">
      <dgm:prSet presAssocID="{DE98DC54-F620-43A3-9103-EA7D4FD49499}" presName="Name19" presStyleLbl="parChTrans1D3" presStyleIdx="1" presStyleCnt="6"/>
      <dgm:spPr/>
      <dgm:t>
        <a:bodyPr/>
        <a:lstStyle/>
        <a:p>
          <a:endParaRPr lang="zh-CN" altLang="en-US"/>
        </a:p>
      </dgm:t>
    </dgm:pt>
    <dgm:pt modelId="{1522D191-1208-404F-9553-26FCE51B3C40}" type="pres">
      <dgm:prSet presAssocID="{C926E413-D618-4585-AF20-2235C33D9345}" presName="Name21" presStyleCnt="0"/>
      <dgm:spPr/>
    </dgm:pt>
    <dgm:pt modelId="{151BB608-CC23-4562-AE18-C652AF6263D8}" type="pres">
      <dgm:prSet presAssocID="{C926E413-D618-4585-AF20-2235C33D9345}" presName="level2Shape" presStyleLbl="node3" presStyleIdx="1" presStyleCnt="6"/>
      <dgm:spPr/>
      <dgm:t>
        <a:bodyPr/>
        <a:lstStyle/>
        <a:p>
          <a:endParaRPr lang="zh-CN" altLang="en-US"/>
        </a:p>
      </dgm:t>
    </dgm:pt>
    <dgm:pt modelId="{73A19621-E704-4626-85D6-B7B411BEB216}" type="pres">
      <dgm:prSet presAssocID="{C926E413-D618-4585-AF20-2235C33D9345}" presName="hierChild3" presStyleCnt="0"/>
      <dgm:spPr/>
    </dgm:pt>
    <dgm:pt modelId="{FE6A8147-2E89-4736-8870-44DD36182E7F}" type="pres">
      <dgm:prSet presAssocID="{F1C3A8AF-8F88-4D47-9D40-951C8FF4FA95}" presName="Name19" presStyleLbl="parChTrans1D2" presStyleIdx="1" presStyleCnt="2"/>
      <dgm:spPr/>
      <dgm:t>
        <a:bodyPr/>
        <a:lstStyle/>
        <a:p>
          <a:endParaRPr lang="zh-CN" altLang="en-US"/>
        </a:p>
      </dgm:t>
    </dgm:pt>
    <dgm:pt modelId="{728C4F18-60A0-4D60-A5A9-8EAE1F19146C}" type="pres">
      <dgm:prSet presAssocID="{46C557F4-0393-4CAA-8245-84B9B5A15B04}" presName="Name21" presStyleCnt="0"/>
      <dgm:spPr/>
    </dgm:pt>
    <dgm:pt modelId="{3F021FA4-CC99-45A1-8974-F8BA24FD6F40}" type="pres">
      <dgm:prSet presAssocID="{46C557F4-0393-4CAA-8245-84B9B5A15B04}" presName="level2Shape" presStyleLbl="node2" presStyleIdx="1" presStyleCnt="2" custLinFactNeighborX="-3252" custLinFactNeighborY="-1626"/>
      <dgm:spPr/>
      <dgm:t>
        <a:bodyPr/>
        <a:lstStyle/>
        <a:p>
          <a:endParaRPr lang="zh-CN" altLang="en-US"/>
        </a:p>
      </dgm:t>
    </dgm:pt>
    <dgm:pt modelId="{28AB6952-B2E5-4184-8F29-EBC6E1B2F6F1}" type="pres">
      <dgm:prSet presAssocID="{46C557F4-0393-4CAA-8245-84B9B5A15B04}" presName="hierChild3" presStyleCnt="0"/>
      <dgm:spPr/>
    </dgm:pt>
    <dgm:pt modelId="{4DA69788-4817-41A4-A485-BB99B87C897C}" type="pres">
      <dgm:prSet presAssocID="{D10E793A-17E4-4569-8EC4-3E6D033658FD}" presName="Name19" presStyleLbl="parChTrans1D3" presStyleIdx="2" presStyleCnt="6"/>
      <dgm:spPr/>
      <dgm:t>
        <a:bodyPr/>
        <a:lstStyle/>
        <a:p>
          <a:endParaRPr lang="zh-CN" altLang="en-US"/>
        </a:p>
      </dgm:t>
    </dgm:pt>
    <dgm:pt modelId="{FE8D0527-CB05-4111-9A03-B291B8434C9D}" type="pres">
      <dgm:prSet presAssocID="{698001FE-56F9-4E88-A8D7-1D06FC27390F}" presName="Name21" presStyleCnt="0"/>
      <dgm:spPr/>
    </dgm:pt>
    <dgm:pt modelId="{8CD38A61-3955-4039-B06E-F6853404BA05}" type="pres">
      <dgm:prSet presAssocID="{698001FE-56F9-4E88-A8D7-1D06FC27390F}" presName="level2Shape" presStyleLbl="node3" presStyleIdx="2" presStyleCnt="6"/>
      <dgm:spPr/>
      <dgm:t>
        <a:bodyPr/>
        <a:lstStyle/>
        <a:p>
          <a:endParaRPr lang="zh-CN" altLang="en-US"/>
        </a:p>
      </dgm:t>
    </dgm:pt>
    <dgm:pt modelId="{4FA43937-83BA-4984-BFC9-5D7B51B7165E}" type="pres">
      <dgm:prSet presAssocID="{698001FE-56F9-4E88-A8D7-1D06FC27390F}" presName="hierChild3" presStyleCnt="0"/>
      <dgm:spPr/>
    </dgm:pt>
    <dgm:pt modelId="{2C344A3C-E5F0-4C77-BFE1-13B277335219}" type="pres">
      <dgm:prSet presAssocID="{6BB091BB-32FA-4102-8FDA-A1F815D30F24}" presName="Name19" presStyleLbl="parChTrans1D3" presStyleIdx="3" presStyleCnt="6"/>
      <dgm:spPr/>
      <dgm:t>
        <a:bodyPr/>
        <a:lstStyle/>
        <a:p>
          <a:endParaRPr lang="zh-CN" altLang="en-US"/>
        </a:p>
      </dgm:t>
    </dgm:pt>
    <dgm:pt modelId="{AFE7612B-7B1E-4B21-AEAE-BE747BF06355}" type="pres">
      <dgm:prSet presAssocID="{041A280E-D6BD-49D2-8A68-067F74667590}" presName="Name21" presStyleCnt="0"/>
      <dgm:spPr/>
    </dgm:pt>
    <dgm:pt modelId="{B14FC842-CBFA-4D05-8C55-C95E92131031}" type="pres">
      <dgm:prSet presAssocID="{041A280E-D6BD-49D2-8A68-067F74667590}" presName="level2Shape" presStyleLbl="node3" presStyleIdx="3" presStyleCnt="6"/>
      <dgm:spPr/>
      <dgm:t>
        <a:bodyPr/>
        <a:lstStyle/>
        <a:p>
          <a:endParaRPr lang="zh-CN" altLang="en-US"/>
        </a:p>
      </dgm:t>
    </dgm:pt>
    <dgm:pt modelId="{D3E37EAA-D4B5-41BF-9D1F-4E028989CAF4}" type="pres">
      <dgm:prSet presAssocID="{041A280E-D6BD-49D2-8A68-067F74667590}" presName="hierChild3" presStyleCnt="0"/>
      <dgm:spPr/>
    </dgm:pt>
    <dgm:pt modelId="{234FCFA0-29E6-4A85-A265-A08EA804F993}" type="pres">
      <dgm:prSet presAssocID="{E57096FA-88D0-4F07-BFD4-6A6192A3AEBD}" presName="Name19" presStyleLbl="parChTrans1D3" presStyleIdx="4" presStyleCnt="6"/>
      <dgm:spPr/>
      <dgm:t>
        <a:bodyPr/>
        <a:lstStyle/>
        <a:p>
          <a:endParaRPr lang="zh-CN" altLang="en-US"/>
        </a:p>
      </dgm:t>
    </dgm:pt>
    <dgm:pt modelId="{03AFCF7B-92E2-49D5-B1EC-473A857B2357}" type="pres">
      <dgm:prSet presAssocID="{1077FDA0-3125-4497-BE66-E22EFE280252}" presName="Name21" presStyleCnt="0"/>
      <dgm:spPr/>
    </dgm:pt>
    <dgm:pt modelId="{4F26CB53-DE44-44DA-9AE3-C6BE16EB5D0B}" type="pres">
      <dgm:prSet presAssocID="{1077FDA0-3125-4497-BE66-E22EFE280252}" presName="level2Shape" presStyleLbl="node3" presStyleIdx="4" presStyleCnt="6"/>
      <dgm:spPr/>
      <dgm:t>
        <a:bodyPr/>
        <a:lstStyle/>
        <a:p>
          <a:endParaRPr lang="zh-CN" altLang="en-US"/>
        </a:p>
      </dgm:t>
    </dgm:pt>
    <dgm:pt modelId="{ADB80C7C-34A0-44BB-AE31-7DFEA7ED2A3F}" type="pres">
      <dgm:prSet presAssocID="{1077FDA0-3125-4497-BE66-E22EFE280252}" presName="hierChild3" presStyleCnt="0"/>
      <dgm:spPr/>
    </dgm:pt>
    <dgm:pt modelId="{78E22A31-B7EC-40AF-94DB-BA8E9D6E0CAA}" type="pres">
      <dgm:prSet presAssocID="{7A47DAC1-B58C-42C7-9BD4-E395A2785049}" presName="Name19" presStyleLbl="parChTrans1D3" presStyleIdx="5" presStyleCnt="6"/>
      <dgm:spPr/>
      <dgm:t>
        <a:bodyPr/>
        <a:lstStyle/>
        <a:p>
          <a:endParaRPr lang="zh-CN" altLang="en-US"/>
        </a:p>
      </dgm:t>
    </dgm:pt>
    <dgm:pt modelId="{0583D6B9-EE28-475D-AD33-FBD613507B93}" type="pres">
      <dgm:prSet presAssocID="{94517C12-16C8-49BB-9978-09796B1404FF}" presName="Name21" presStyleCnt="0"/>
      <dgm:spPr/>
    </dgm:pt>
    <dgm:pt modelId="{CC07BE5F-F671-419B-A288-66926186923C}" type="pres">
      <dgm:prSet presAssocID="{94517C12-16C8-49BB-9978-09796B1404FF}" presName="level2Shape" presStyleLbl="node3" presStyleIdx="5" presStyleCnt="6"/>
      <dgm:spPr/>
      <dgm:t>
        <a:bodyPr/>
        <a:lstStyle/>
        <a:p>
          <a:endParaRPr lang="zh-CN" altLang="en-US"/>
        </a:p>
      </dgm:t>
    </dgm:pt>
    <dgm:pt modelId="{F39F9F43-EEF7-4900-835A-E6B6EC56BE32}" type="pres">
      <dgm:prSet presAssocID="{94517C12-16C8-49BB-9978-09796B1404FF}" presName="hierChild3" presStyleCnt="0"/>
      <dgm:spPr/>
    </dgm:pt>
    <dgm:pt modelId="{23BE2DDE-DA35-41AC-9758-7A38CE7D35AC}" type="pres">
      <dgm:prSet presAssocID="{CD943C90-F0C6-43A3-BC8E-2177CB2474CF}" presName="bgShapesFlow" presStyleCnt="0"/>
      <dgm:spPr/>
    </dgm:pt>
  </dgm:ptLst>
  <dgm:cxnLst>
    <dgm:cxn modelId="{54C1692E-16DF-4905-B35D-590BB661E837}" srcId="{46C557F4-0393-4CAA-8245-84B9B5A15B04}" destId="{041A280E-D6BD-49D2-8A68-067F74667590}" srcOrd="1" destOrd="0" parTransId="{6BB091BB-32FA-4102-8FDA-A1F815D30F24}" sibTransId="{F621FAE7-67B9-4A7E-B72D-62A3720AB87A}"/>
    <dgm:cxn modelId="{BEB62E60-A5FA-444D-A73B-37AFDE2B6FA0}" type="presOf" srcId="{C926E413-D618-4585-AF20-2235C33D9345}" destId="{151BB608-CC23-4562-AE18-C652AF6263D8}" srcOrd="0" destOrd="0" presId="urn:microsoft.com/office/officeart/2005/8/layout/hierarchy6"/>
    <dgm:cxn modelId="{547EAB75-1DE4-4B73-B2EB-BAB963393CA2}" type="presOf" srcId="{6BB091BB-32FA-4102-8FDA-A1F815D30F24}" destId="{2C344A3C-E5F0-4C77-BFE1-13B277335219}" srcOrd="0" destOrd="0" presId="urn:microsoft.com/office/officeart/2005/8/layout/hierarchy6"/>
    <dgm:cxn modelId="{066C9494-BADC-4934-98E7-17C60F0AC716}" type="presOf" srcId="{94517C12-16C8-49BB-9978-09796B1404FF}" destId="{CC07BE5F-F671-419B-A288-66926186923C}" srcOrd="0" destOrd="0" presId="urn:microsoft.com/office/officeart/2005/8/layout/hierarchy6"/>
    <dgm:cxn modelId="{3456330E-D355-4E97-9F6B-04DD3FB2065E}" type="presOf" srcId="{99A7B363-F5C8-4908-A92C-7422538B82C5}" destId="{34E58944-83DC-4677-AB32-6A07C5ABEA47}" srcOrd="0" destOrd="0" presId="urn:microsoft.com/office/officeart/2005/8/layout/hierarchy6"/>
    <dgm:cxn modelId="{653A0CD7-3338-4B7A-8030-996A4361D505}" type="presOf" srcId="{7DF111B6-8AF8-4944-9D0A-5F58A228237C}" destId="{D76BF4D9-14F6-41C1-89C8-E0C24F26931B}" srcOrd="0" destOrd="0" presId="urn:microsoft.com/office/officeart/2005/8/layout/hierarchy6"/>
    <dgm:cxn modelId="{EFFEBFB9-B0CD-40A6-91A3-20ECB46953F9}" srcId="{BE98D69C-4C2E-48CE-9101-035B746FD69C}" destId="{C926E413-D618-4585-AF20-2235C33D9345}" srcOrd="1" destOrd="0" parTransId="{DE98DC54-F620-43A3-9103-EA7D4FD49499}" sibTransId="{D477F6AB-26E9-4C23-9121-46D110B8038A}"/>
    <dgm:cxn modelId="{41ACE1C9-F6D8-4824-A104-3580581380C9}" type="presOf" srcId="{7A47DAC1-B58C-42C7-9BD4-E395A2785049}" destId="{78E22A31-B7EC-40AF-94DB-BA8E9D6E0CAA}" srcOrd="0" destOrd="0" presId="urn:microsoft.com/office/officeart/2005/8/layout/hierarchy6"/>
    <dgm:cxn modelId="{3696C226-AF3B-4CA4-BABD-184C0DBEBA98}" srcId="{BE98D69C-4C2E-48CE-9101-035B746FD69C}" destId="{383C0EA8-0207-48AF-8335-BF5D6486533E}" srcOrd="0" destOrd="0" parTransId="{99A7B363-F5C8-4908-A92C-7422538B82C5}" sibTransId="{D07CE126-4D94-4CBF-BAF2-927050FEE572}"/>
    <dgm:cxn modelId="{28577A5B-5949-4B38-A26F-8B6FB0FB6E58}" type="presOf" srcId="{F1C3A8AF-8F88-4D47-9D40-951C8FF4FA95}" destId="{FE6A8147-2E89-4736-8870-44DD36182E7F}" srcOrd="0" destOrd="0" presId="urn:microsoft.com/office/officeart/2005/8/layout/hierarchy6"/>
    <dgm:cxn modelId="{51001C63-D41D-46B6-B34C-DD7419699148}" srcId="{7DF111B6-8AF8-4944-9D0A-5F58A228237C}" destId="{BE98D69C-4C2E-48CE-9101-035B746FD69C}" srcOrd="0" destOrd="0" parTransId="{214102F7-D289-4768-8E1F-156D0C39D531}" sibTransId="{DD1963E7-153B-495F-B6F5-6912A59A15C7}"/>
    <dgm:cxn modelId="{61965339-DD75-4972-BC17-99834CD6A615}" type="presOf" srcId="{BE98D69C-4C2E-48CE-9101-035B746FD69C}" destId="{78B72C3A-9DF7-4946-90B0-4A0CE279DA93}" srcOrd="0" destOrd="0" presId="urn:microsoft.com/office/officeart/2005/8/layout/hierarchy6"/>
    <dgm:cxn modelId="{9D37073B-E62A-4AE9-97EE-E24F6EE874D6}" type="presOf" srcId="{383C0EA8-0207-48AF-8335-BF5D6486533E}" destId="{6DEB7FAC-E59F-46D7-943C-F219DF28CC84}" srcOrd="0" destOrd="0" presId="urn:microsoft.com/office/officeart/2005/8/layout/hierarchy6"/>
    <dgm:cxn modelId="{601BCAC3-9ED8-4727-9731-B6E1AA8081ED}" srcId="{7DF111B6-8AF8-4944-9D0A-5F58A228237C}" destId="{46C557F4-0393-4CAA-8245-84B9B5A15B04}" srcOrd="1" destOrd="0" parTransId="{F1C3A8AF-8F88-4D47-9D40-951C8FF4FA95}" sibTransId="{6D55D0CF-003C-4CE8-AF47-B603B4F4F1D2}"/>
    <dgm:cxn modelId="{B468E90E-5AB7-485B-ABDD-39B13B9BDA65}" type="presOf" srcId="{46C557F4-0393-4CAA-8245-84B9B5A15B04}" destId="{3F021FA4-CC99-45A1-8974-F8BA24FD6F40}" srcOrd="0" destOrd="0" presId="urn:microsoft.com/office/officeart/2005/8/layout/hierarchy6"/>
    <dgm:cxn modelId="{12BB2B4E-C8D0-4A73-AE3E-8019FE49D025}" srcId="{46C557F4-0393-4CAA-8245-84B9B5A15B04}" destId="{698001FE-56F9-4E88-A8D7-1D06FC27390F}" srcOrd="0" destOrd="0" parTransId="{D10E793A-17E4-4569-8EC4-3E6D033658FD}" sibTransId="{8B714FF7-87DE-4C8D-B1A5-9A0A6C5EB671}"/>
    <dgm:cxn modelId="{D61D2296-4ACA-47F2-9F42-4724AB7A7BD6}" srcId="{CD943C90-F0C6-43A3-BC8E-2177CB2474CF}" destId="{7DF111B6-8AF8-4944-9D0A-5F58A228237C}" srcOrd="0" destOrd="0" parTransId="{695ED1D2-4010-4BFB-8653-D0A4B37C5C78}" sibTransId="{11930C8B-9417-4357-B532-835231D71B5A}"/>
    <dgm:cxn modelId="{61C3BF72-D008-4BFB-80F2-0D33A8A8FE62}" type="presOf" srcId="{698001FE-56F9-4E88-A8D7-1D06FC27390F}" destId="{8CD38A61-3955-4039-B06E-F6853404BA05}" srcOrd="0" destOrd="0" presId="urn:microsoft.com/office/officeart/2005/8/layout/hierarchy6"/>
    <dgm:cxn modelId="{96C188C1-17BD-4E6E-A958-CAFC1ED8B718}" type="presOf" srcId="{041A280E-D6BD-49D2-8A68-067F74667590}" destId="{B14FC842-CBFA-4D05-8C55-C95E92131031}" srcOrd="0" destOrd="0" presId="urn:microsoft.com/office/officeart/2005/8/layout/hierarchy6"/>
    <dgm:cxn modelId="{5B2EBE69-0325-49B8-88B4-9C3994984CD4}" type="presOf" srcId="{214102F7-D289-4768-8E1F-156D0C39D531}" destId="{7CCE49B8-B93D-42A3-B9FB-72A551AC27C9}" srcOrd="0" destOrd="0" presId="urn:microsoft.com/office/officeart/2005/8/layout/hierarchy6"/>
    <dgm:cxn modelId="{D762A597-7CFB-4E7E-ADAC-E1B69CB5CC15}" type="presOf" srcId="{E57096FA-88D0-4F07-BFD4-6A6192A3AEBD}" destId="{234FCFA0-29E6-4A85-A265-A08EA804F993}" srcOrd="0" destOrd="0" presId="urn:microsoft.com/office/officeart/2005/8/layout/hierarchy6"/>
    <dgm:cxn modelId="{38B46FE8-6830-439F-81FD-7F9DAEE07881}" srcId="{46C557F4-0393-4CAA-8245-84B9B5A15B04}" destId="{1077FDA0-3125-4497-BE66-E22EFE280252}" srcOrd="2" destOrd="0" parTransId="{E57096FA-88D0-4F07-BFD4-6A6192A3AEBD}" sibTransId="{7510B79B-652E-4F07-8447-95244CC34EAF}"/>
    <dgm:cxn modelId="{FC602451-9F85-4221-B719-F7E36F4BA7EC}" type="presOf" srcId="{CD943C90-F0C6-43A3-BC8E-2177CB2474CF}" destId="{C5C7BC65-733F-4337-90D3-2602AEDA8EB2}" srcOrd="0" destOrd="0" presId="urn:microsoft.com/office/officeart/2005/8/layout/hierarchy6"/>
    <dgm:cxn modelId="{46422AB4-B003-4D4C-8B91-9B091B5EA2FD}" type="presOf" srcId="{D10E793A-17E4-4569-8EC4-3E6D033658FD}" destId="{4DA69788-4817-41A4-A485-BB99B87C897C}" srcOrd="0" destOrd="0" presId="urn:microsoft.com/office/officeart/2005/8/layout/hierarchy6"/>
    <dgm:cxn modelId="{205D83FC-DE5B-4C3C-ADA2-0F9F60171B56}" srcId="{46C557F4-0393-4CAA-8245-84B9B5A15B04}" destId="{94517C12-16C8-49BB-9978-09796B1404FF}" srcOrd="3" destOrd="0" parTransId="{7A47DAC1-B58C-42C7-9BD4-E395A2785049}" sibTransId="{FBEE63BE-73E3-4691-9EDE-3288DF188652}"/>
    <dgm:cxn modelId="{87CAB75E-A865-4856-80D7-BCDECE3CC385}" type="presOf" srcId="{DE98DC54-F620-43A3-9103-EA7D4FD49499}" destId="{384216E3-4AE9-4B4B-B635-D9A6177ED253}" srcOrd="0" destOrd="0" presId="urn:microsoft.com/office/officeart/2005/8/layout/hierarchy6"/>
    <dgm:cxn modelId="{D75DDDB7-0B06-4AAD-82C1-E79553FEAF0D}" type="presOf" srcId="{1077FDA0-3125-4497-BE66-E22EFE280252}" destId="{4F26CB53-DE44-44DA-9AE3-C6BE16EB5D0B}" srcOrd="0" destOrd="0" presId="urn:microsoft.com/office/officeart/2005/8/layout/hierarchy6"/>
    <dgm:cxn modelId="{D6226425-4BF4-4419-B98F-402F689DA0FE}" type="presParOf" srcId="{C5C7BC65-733F-4337-90D3-2602AEDA8EB2}" destId="{46FB7F1E-217F-4BCA-BF58-33E6CD66F1EF}" srcOrd="0" destOrd="0" presId="urn:microsoft.com/office/officeart/2005/8/layout/hierarchy6"/>
    <dgm:cxn modelId="{4902D515-A018-4340-B5BB-C0EB8964FC50}" type="presParOf" srcId="{46FB7F1E-217F-4BCA-BF58-33E6CD66F1EF}" destId="{84120094-6979-42F8-9EED-76DE0D6FFAB1}" srcOrd="0" destOrd="0" presId="urn:microsoft.com/office/officeart/2005/8/layout/hierarchy6"/>
    <dgm:cxn modelId="{F4CF2712-9DBE-4833-BA30-E129F009D72B}" type="presParOf" srcId="{84120094-6979-42F8-9EED-76DE0D6FFAB1}" destId="{0B5E0995-CEBB-41D0-8D87-E7CA215B9BF7}" srcOrd="0" destOrd="0" presId="urn:microsoft.com/office/officeart/2005/8/layout/hierarchy6"/>
    <dgm:cxn modelId="{6C6D1BCD-4B6D-4F10-BB43-4FB40D199689}" type="presParOf" srcId="{0B5E0995-CEBB-41D0-8D87-E7CA215B9BF7}" destId="{D76BF4D9-14F6-41C1-89C8-E0C24F26931B}" srcOrd="0" destOrd="0" presId="urn:microsoft.com/office/officeart/2005/8/layout/hierarchy6"/>
    <dgm:cxn modelId="{EA4D3906-929D-43C2-B5AB-5FB3812890B5}" type="presParOf" srcId="{0B5E0995-CEBB-41D0-8D87-E7CA215B9BF7}" destId="{8EF45CD5-E1BF-4011-9AC4-18764C807B70}" srcOrd="1" destOrd="0" presId="urn:microsoft.com/office/officeart/2005/8/layout/hierarchy6"/>
    <dgm:cxn modelId="{90C431C5-D8A9-4428-8088-E04F2923C4B1}" type="presParOf" srcId="{8EF45CD5-E1BF-4011-9AC4-18764C807B70}" destId="{7CCE49B8-B93D-42A3-B9FB-72A551AC27C9}" srcOrd="0" destOrd="0" presId="urn:microsoft.com/office/officeart/2005/8/layout/hierarchy6"/>
    <dgm:cxn modelId="{B873BB8B-29F3-4B87-9C19-55FE04A52B36}" type="presParOf" srcId="{8EF45CD5-E1BF-4011-9AC4-18764C807B70}" destId="{AFDA747B-E9A9-4362-950F-E8FC6C13A44B}" srcOrd="1" destOrd="0" presId="urn:microsoft.com/office/officeart/2005/8/layout/hierarchy6"/>
    <dgm:cxn modelId="{AB94C2FF-28F4-495A-B340-5A11ED1C340C}" type="presParOf" srcId="{AFDA747B-E9A9-4362-950F-E8FC6C13A44B}" destId="{78B72C3A-9DF7-4946-90B0-4A0CE279DA93}" srcOrd="0" destOrd="0" presId="urn:microsoft.com/office/officeart/2005/8/layout/hierarchy6"/>
    <dgm:cxn modelId="{87EDE78F-433C-466F-8295-178536A5BCC3}" type="presParOf" srcId="{AFDA747B-E9A9-4362-950F-E8FC6C13A44B}" destId="{E2A34569-CF94-4AEB-BB41-91B8037D9D6D}" srcOrd="1" destOrd="0" presId="urn:microsoft.com/office/officeart/2005/8/layout/hierarchy6"/>
    <dgm:cxn modelId="{8A609AB4-DA90-493D-B8B8-E5E0354EA4EB}" type="presParOf" srcId="{E2A34569-CF94-4AEB-BB41-91B8037D9D6D}" destId="{34E58944-83DC-4677-AB32-6A07C5ABEA47}" srcOrd="0" destOrd="0" presId="urn:microsoft.com/office/officeart/2005/8/layout/hierarchy6"/>
    <dgm:cxn modelId="{D63B4060-2C54-41B4-A771-90F9D1883AA8}" type="presParOf" srcId="{E2A34569-CF94-4AEB-BB41-91B8037D9D6D}" destId="{E1AB5D68-424E-4403-B1AE-69713CE64D40}" srcOrd="1" destOrd="0" presId="urn:microsoft.com/office/officeart/2005/8/layout/hierarchy6"/>
    <dgm:cxn modelId="{275B7C33-4230-408B-972B-2B504FAA830C}" type="presParOf" srcId="{E1AB5D68-424E-4403-B1AE-69713CE64D40}" destId="{6DEB7FAC-E59F-46D7-943C-F219DF28CC84}" srcOrd="0" destOrd="0" presId="urn:microsoft.com/office/officeart/2005/8/layout/hierarchy6"/>
    <dgm:cxn modelId="{826A9254-70F4-436D-9BD3-09A84CEA453C}" type="presParOf" srcId="{E1AB5D68-424E-4403-B1AE-69713CE64D40}" destId="{33B13AC3-B7F1-46ED-9286-401CEFBE61CA}" srcOrd="1" destOrd="0" presId="urn:microsoft.com/office/officeart/2005/8/layout/hierarchy6"/>
    <dgm:cxn modelId="{7024E8AA-2E8D-4FC5-A837-577EA3EACAB8}" type="presParOf" srcId="{E2A34569-CF94-4AEB-BB41-91B8037D9D6D}" destId="{384216E3-4AE9-4B4B-B635-D9A6177ED253}" srcOrd="2" destOrd="0" presId="urn:microsoft.com/office/officeart/2005/8/layout/hierarchy6"/>
    <dgm:cxn modelId="{5410EAE8-D271-46A2-A614-7531A22F304E}" type="presParOf" srcId="{E2A34569-CF94-4AEB-BB41-91B8037D9D6D}" destId="{1522D191-1208-404F-9553-26FCE51B3C40}" srcOrd="3" destOrd="0" presId="urn:microsoft.com/office/officeart/2005/8/layout/hierarchy6"/>
    <dgm:cxn modelId="{C45CC0BD-6AE2-4922-A4DB-6C7BD37D6A47}" type="presParOf" srcId="{1522D191-1208-404F-9553-26FCE51B3C40}" destId="{151BB608-CC23-4562-AE18-C652AF6263D8}" srcOrd="0" destOrd="0" presId="urn:microsoft.com/office/officeart/2005/8/layout/hierarchy6"/>
    <dgm:cxn modelId="{F0E03A48-790E-464C-9919-14B8DB20B236}" type="presParOf" srcId="{1522D191-1208-404F-9553-26FCE51B3C40}" destId="{73A19621-E704-4626-85D6-B7B411BEB216}" srcOrd="1" destOrd="0" presId="urn:microsoft.com/office/officeart/2005/8/layout/hierarchy6"/>
    <dgm:cxn modelId="{013F766C-3B59-4AB2-8F4C-28125F551BBA}" type="presParOf" srcId="{8EF45CD5-E1BF-4011-9AC4-18764C807B70}" destId="{FE6A8147-2E89-4736-8870-44DD36182E7F}" srcOrd="2" destOrd="0" presId="urn:microsoft.com/office/officeart/2005/8/layout/hierarchy6"/>
    <dgm:cxn modelId="{27BC09A0-654D-4A67-B0B5-2248F3D91D76}" type="presParOf" srcId="{8EF45CD5-E1BF-4011-9AC4-18764C807B70}" destId="{728C4F18-60A0-4D60-A5A9-8EAE1F19146C}" srcOrd="3" destOrd="0" presId="urn:microsoft.com/office/officeart/2005/8/layout/hierarchy6"/>
    <dgm:cxn modelId="{0E12A6ED-B1A3-4697-8AE3-3338A78BBDEB}" type="presParOf" srcId="{728C4F18-60A0-4D60-A5A9-8EAE1F19146C}" destId="{3F021FA4-CC99-45A1-8974-F8BA24FD6F40}" srcOrd="0" destOrd="0" presId="urn:microsoft.com/office/officeart/2005/8/layout/hierarchy6"/>
    <dgm:cxn modelId="{32A84D3A-5CD0-4B42-B197-386B70AE855C}" type="presParOf" srcId="{728C4F18-60A0-4D60-A5A9-8EAE1F19146C}" destId="{28AB6952-B2E5-4184-8F29-EBC6E1B2F6F1}" srcOrd="1" destOrd="0" presId="urn:microsoft.com/office/officeart/2005/8/layout/hierarchy6"/>
    <dgm:cxn modelId="{1D860D05-3F8F-40CE-BDB1-498AE59E3A9B}" type="presParOf" srcId="{28AB6952-B2E5-4184-8F29-EBC6E1B2F6F1}" destId="{4DA69788-4817-41A4-A485-BB99B87C897C}" srcOrd="0" destOrd="0" presId="urn:microsoft.com/office/officeart/2005/8/layout/hierarchy6"/>
    <dgm:cxn modelId="{4337AB2B-E4A3-4222-AE3B-2BDDF36C548E}" type="presParOf" srcId="{28AB6952-B2E5-4184-8F29-EBC6E1B2F6F1}" destId="{FE8D0527-CB05-4111-9A03-B291B8434C9D}" srcOrd="1" destOrd="0" presId="urn:microsoft.com/office/officeart/2005/8/layout/hierarchy6"/>
    <dgm:cxn modelId="{6CD342B4-FA91-42EE-90F4-088247A9CD5C}" type="presParOf" srcId="{FE8D0527-CB05-4111-9A03-B291B8434C9D}" destId="{8CD38A61-3955-4039-B06E-F6853404BA05}" srcOrd="0" destOrd="0" presId="urn:microsoft.com/office/officeart/2005/8/layout/hierarchy6"/>
    <dgm:cxn modelId="{FF5E0427-7C6D-44E7-B502-527BA7CD2F8C}" type="presParOf" srcId="{FE8D0527-CB05-4111-9A03-B291B8434C9D}" destId="{4FA43937-83BA-4984-BFC9-5D7B51B7165E}" srcOrd="1" destOrd="0" presId="urn:microsoft.com/office/officeart/2005/8/layout/hierarchy6"/>
    <dgm:cxn modelId="{9CF399D8-6357-418B-A0AA-AB9BD4BAF4D3}" type="presParOf" srcId="{28AB6952-B2E5-4184-8F29-EBC6E1B2F6F1}" destId="{2C344A3C-E5F0-4C77-BFE1-13B277335219}" srcOrd="2" destOrd="0" presId="urn:microsoft.com/office/officeart/2005/8/layout/hierarchy6"/>
    <dgm:cxn modelId="{E3FB67C0-BAFC-4C18-9390-A0BE6410F94B}" type="presParOf" srcId="{28AB6952-B2E5-4184-8F29-EBC6E1B2F6F1}" destId="{AFE7612B-7B1E-4B21-AEAE-BE747BF06355}" srcOrd="3" destOrd="0" presId="urn:microsoft.com/office/officeart/2005/8/layout/hierarchy6"/>
    <dgm:cxn modelId="{BD9EF8F2-2DE3-4B39-9630-5A2CE5706E08}" type="presParOf" srcId="{AFE7612B-7B1E-4B21-AEAE-BE747BF06355}" destId="{B14FC842-CBFA-4D05-8C55-C95E92131031}" srcOrd="0" destOrd="0" presId="urn:microsoft.com/office/officeart/2005/8/layout/hierarchy6"/>
    <dgm:cxn modelId="{76C8536C-006F-4D31-A4DD-BD0F1A169707}" type="presParOf" srcId="{AFE7612B-7B1E-4B21-AEAE-BE747BF06355}" destId="{D3E37EAA-D4B5-41BF-9D1F-4E028989CAF4}" srcOrd="1" destOrd="0" presId="urn:microsoft.com/office/officeart/2005/8/layout/hierarchy6"/>
    <dgm:cxn modelId="{4F2549D2-1B89-4A9C-A5A4-BBC74CD9A7E8}" type="presParOf" srcId="{28AB6952-B2E5-4184-8F29-EBC6E1B2F6F1}" destId="{234FCFA0-29E6-4A85-A265-A08EA804F993}" srcOrd="4" destOrd="0" presId="urn:microsoft.com/office/officeart/2005/8/layout/hierarchy6"/>
    <dgm:cxn modelId="{E8192857-18EB-46FA-B01C-E55D64CAF9F4}" type="presParOf" srcId="{28AB6952-B2E5-4184-8F29-EBC6E1B2F6F1}" destId="{03AFCF7B-92E2-49D5-B1EC-473A857B2357}" srcOrd="5" destOrd="0" presId="urn:microsoft.com/office/officeart/2005/8/layout/hierarchy6"/>
    <dgm:cxn modelId="{FDB9CAA1-9BF5-4C75-A867-06001908FF93}" type="presParOf" srcId="{03AFCF7B-92E2-49D5-B1EC-473A857B2357}" destId="{4F26CB53-DE44-44DA-9AE3-C6BE16EB5D0B}" srcOrd="0" destOrd="0" presId="urn:microsoft.com/office/officeart/2005/8/layout/hierarchy6"/>
    <dgm:cxn modelId="{492813EE-8D50-4791-A239-80A8CC9DC284}" type="presParOf" srcId="{03AFCF7B-92E2-49D5-B1EC-473A857B2357}" destId="{ADB80C7C-34A0-44BB-AE31-7DFEA7ED2A3F}" srcOrd="1" destOrd="0" presId="urn:microsoft.com/office/officeart/2005/8/layout/hierarchy6"/>
    <dgm:cxn modelId="{17E0B95B-B550-4014-B340-7A06B0B67126}" type="presParOf" srcId="{28AB6952-B2E5-4184-8F29-EBC6E1B2F6F1}" destId="{78E22A31-B7EC-40AF-94DB-BA8E9D6E0CAA}" srcOrd="6" destOrd="0" presId="urn:microsoft.com/office/officeart/2005/8/layout/hierarchy6"/>
    <dgm:cxn modelId="{926F9DB1-AA16-496B-848E-6279658D64AD}" type="presParOf" srcId="{28AB6952-B2E5-4184-8F29-EBC6E1B2F6F1}" destId="{0583D6B9-EE28-475D-AD33-FBD613507B93}" srcOrd="7" destOrd="0" presId="urn:microsoft.com/office/officeart/2005/8/layout/hierarchy6"/>
    <dgm:cxn modelId="{76EBC28B-D51C-4E88-95B8-0D81D7B23E85}" type="presParOf" srcId="{0583D6B9-EE28-475D-AD33-FBD613507B93}" destId="{CC07BE5F-F671-419B-A288-66926186923C}" srcOrd="0" destOrd="0" presId="urn:microsoft.com/office/officeart/2005/8/layout/hierarchy6"/>
    <dgm:cxn modelId="{31542165-4C87-42C3-921C-AC1727ED123B}" type="presParOf" srcId="{0583D6B9-EE28-475D-AD33-FBD613507B93}" destId="{F39F9F43-EEF7-4900-835A-E6B6EC56BE32}" srcOrd="1" destOrd="0" presId="urn:microsoft.com/office/officeart/2005/8/layout/hierarchy6"/>
    <dgm:cxn modelId="{EE99B336-4D5E-4DB7-BDC2-25FEA3D3C676}" type="presParOf" srcId="{C5C7BC65-733F-4337-90D3-2602AEDA8EB2}" destId="{23BE2DDE-DA35-41AC-9758-7A38CE7D35AC}" srcOrd="1" destOrd="0" presId="urn:microsoft.com/office/officeart/2005/8/layout/hierarchy6"/>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EA4BC-1C47-4655-82FE-1BB439F48B9F}">
      <dsp:nvSpPr>
        <dsp:cNvPr id="0" name=""/>
        <dsp:cNvSpPr/>
      </dsp:nvSpPr>
      <dsp:spPr>
        <a:xfrm>
          <a:off x="0" y="477481"/>
          <a:ext cx="8229600"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BBC149-94C1-4269-BB2B-A6F82BC3EE78}">
      <dsp:nvSpPr>
        <dsp:cNvPr id="0" name=""/>
        <dsp:cNvSpPr/>
      </dsp:nvSpPr>
      <dsp:spPr>
        <a:xfrm>
          <a:off x="411480" y="5161"/>
          <a:ext cx="5760720"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en-US" altLang="zh-CN" sz="3200" b="1" kern="1200" dirty="0" smtClean="0"/>
            <a:t>Background</a:t>
          </a:r>
          <a:endParaRPr lang="zh-CN" altLang="en-US" sz="3200" b="1" kern="1200" dirty="0"/>
        </a:p>
      </dsp:txBody>
      <dsp:txXfrm>
        <a:off x="457594" y="51275"/>
        <a:ext cx="5668492" cy="852412"/>
      </dsp:txXfrm>
    </dsp:sp>
    <dsp:sp modelId="{C51F430D-D386-4746-99F3-622FB5B63B3F}">
      <dsp:nvSpPr>
        <dsp:cNvPr id="0" name=""/>
        <dsp:cNvSpPr/>
      </dsp:nvSpPr>
      <dsp:spPr>
        <a:xfrm>
          <a:off x="0" y="1929001"/>
          <a:ext cx="8229600"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6EC5A2-0FB6-4340-B52D-79089FB71BD6}">
      <dsp:nvSpPr>
        <dsp:cNvPr id="0" name=""/>
        <dsp:cNvSpPr/>
      </dsp:nvSpPr>
      <dsp:spPr>
        <a:xfrm>
          <a:off x="411480" y="1456681"/>
          <a:ext cx="5760720"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en-US" altLang="zh-CN" sz="3200" b="1" kern="1200" dirty="0" smtClean="0"/>
            <a:t>Objectives</a:t>
          </a:r>
          <a:endParaRPr lang="zh-CN" altLang="en-US" sz="3200" b="1" kern="1200" dirty="0"/>
        </a:p>
      </dsp:txBody>
      <dsp:txXfrm>
        <a:off x="457594" y="1502795"/>
        <a:ext cx="5668492" cy="852412"/>
      </dsp:txXfrm>
    </dsp:sp>
    <dsp:sp modelId="{9D421277-51AF-4356-9CCB-F70747ADAF0D}">
      <dsp:nvSpPr>
        <dsp:cNvPr id="0" name=""/>
        <dsp:cNvSpPr/>
      </dsp:nvSpPr>
      <dsp:spPr>
        <a:xfrm>
          <a:off x="0" y="3380521"/>
          <a:ext cx="8229600"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0FA3F7-1BA8-43F2-8C69-CC0D90EB9933}">
      <dsp:nvSpPr>
        <dsp:cNvPr id="0" name=""/>
        <dsp:cNvSpPr/>
      </dsp:nvSpPr>
      <dsp:spPr>
        <a:xfrm>
          <a:off x="411480" y="2908201"/>
          <a:ext cx="5760720"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en-US" altLang="zh-CN" sz="3200" b="1" kern="1200" dirty="0" smtClean="0"/>
            <a:t>Design and methods</a:t>
          </a:r>
          <a:endParaRPr lang="zh-CN" altLang="en-US" sz="3200" b="1" kern="1200" dirty="0"/>
        </a:p>
      </dsp:txBody>
      <dsp:txXfrm>
        <a:off x="457594" y="2954315"/>
        <a:ext cx="5668492" cy="852412"/>
      </dsp:txXfrm>
    </dsp:sp>
    <dsp:sp modelId="{F7F36EC7-E12A-4AEB-A84A-41E6B20A4CAA}">
      <dsp:nvSpPr>
        <dsp:cNvPr id="0" name=""/>
        <dsp:cNvSpPr/>
      </dsp:nvSpPr>
      <dsp:spPr>
        <a:xfrm>
          <a:off x="0" y="4832041"/>
          <a:ext cx="8229600"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89D6D7-D208-4255-BA1F-C732BC46817B}">
      <dsp:nvSpPr>
        <dsp:cNvPr id="0" name=""/>
        <dsp:cNvSpPr/>
      </dsp:nvSpPr>
      <dsp:spPr>
        <a:xfrm>
          <a:off x="411480" y="4359721"/>
          <a:ext cx="5760720"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en-US" altLang="zh-CN" sz="3200" b="1" kern="1200" dirty="0" smtClean="0"/>
            <a:t>Results</a:t>
          </a:r>
          <a:endParaRPr lang="zh-CN" altLang="en-US" sz="3200" b="1" kern="1200" dirty="0"/>
        </a:p>
      </dsp:txBody>
      <dsp:txXfrm>
        <a:off x="457594" y="4405835"/>
        <a:ext cx="5668492" cy="8524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07B5B0-CC0D-40BB-AE78-391F0FB6812E}">
      <dsp:nvSpPr>
        <dsp:cNvPr id="0" name=""/>
        <dsp:cNvSpPr/>
      </dsp:nvSpPr>
      <dsp:spPr>
        <a:xfrm>
          <a:off x="761729" y="2316"/>
          <a:ext cx="1949015" cy="1169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altLang="zh-CN" sz="2800" kern="1200" dirty="0" smtClean="0"/>
            <a:t>Needs </a:t>
          </a:r>
          <a:r>
            <a:rPr lang="en-US" altLang="zh-CN" sz="2800" kern="1200" dirty="0" smtClean="0">
              <a:solidFill>
                <a:schemeClr val="bg1"/>
              </a:solidFill>
            </a:rPr>
            <a:t>assessment (week 1)</a:t>
          </a:r>
          <a:endParaRPr lang="zh-CN" altLang="en-US" sz="2800" b="1" kern="1200" dirty="0">
            <a:solidFill>
              <a:schemeClr val="bg1"/>
            </a:solidFill>
          </a:endParaRPr>
        </a:p>
      </dsp:txBody>
      <dsp:txXfrm>
        <a:off x="795980" y="36567"/>
        <a:ext cx="1880513" cy="1100907"/>
      </dsp:txXfrm>
    </dsp:sp>
    <dsp:sp modelId="{FC3E7392-3136-4B41-9932-19DDEEE9418E}">
      <dsp:nvSpPr>
        <dsp:cNvPr id="0" name=""/>
        <dsp:cNvSpPr/>
      </dsp:nvSpPr>
      <dsp:spPr>
        <a:xfrm>
          <a:off x="2882258" y="345343"/>
          <a:ext cx="413191" cy="4833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CN" altLang="en-US" sz="1600" kern="1200"/>
        </a:p>
      </dsp:txBody>
      <dsp:txXfrm>
        <a:off x="2882258" y="442014"/>
        <a:ext cx="289234" cy="290013"/>
      </dsp:txXfrm>
    </dsp:sp>
    <dsp:sp modelId="{A806C319-072D-486D-B77B-1CE609A4D63D}">
      <dsp:nvSpPr>
        <dsp:cNvPr id="0" name=""/>
        <dsp:cNvSpPr/>
      </dsp:nvSpPr>
      <dsp:spPr>
        <a:xfrm>
          <a:off x="3490351" y="2316"/>
          <a:ext cx="1949015" cy="1169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altLang="zh-CN" sz="1800" kern="1200" dirty="0" smtClean="0"/>
            <a:t>Question</a:t>
          </a:r>
          <a:r>
            <a:rPr lang="en-US" altLang="zh-CN" sz="2800" kern="1200" dirty="0" smtClean="0"/>
            <a:t> </a:t>
          </a:r>
          <a:r>
            <a:rPr lang="en-US" altLang="zh-CN" sz="1800" kern="1200" dirty="0" smtClean="0"/>
            <a:t>development and refinement </a:t>
          </a:r>
        </a:p>
        <a:p>
          <a:pPr lvl="0" algn="ctr" defTabSz="800100">
            <a:lnSpc>
              <a:spcPct val="90000"/>
            </a:lnSpc>
            <a:spcBef>
              <a:spcPct val="0"/>
            </a:spcBef>
            <a:spcAft>
              <a:spcPct val="35000"/>
            </a:spcAft>
          </a:pPr>
          <a:r>
            <a:rPr lang="en-US" altLang="zh-CN" sz="1800" kern="1200" dirty="0" smtClean="0">
              <a:solidFill>
                <a:schemeClr val="bg1"/>
              </a:solidFill>
            </a:rPr>
            <a:t>(week 2)</a:t>
          </a:r>
          <a:endParaRPr lang="zh-CN" altLang="en-US" sz="1800" b="1" kern="1200" dirty="0">
            <a:solidFill>
              <a:schemeClr val="bg1"/>
            </a:solidFill>
          </a:endParaRPr>
        </a:p>
      </dsp:txBody>
      <dsp:txXfrm>
        <a:off x="3524602" y="36567"/>
        <a:ext cx="1880513" cy="1100907"/>
      </dsp:txXfrm>
    </dsp:sp>
    <dsp:sp modelId="{06146AB9-E58B-4816-A0C8-FA831700086C}">
      <dsp:nvSpPr>
        <dsp:cNvPr id="0" name=""/>
        <dsp:cNvSpPr/>
      </dsp:nvSpPr>
      <dsp:spPr>
        <a:xfrm>
          <a:off x="5610880" y="345343"/>
          <a:ext cx="413191" cy="4833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CN" altLang="en-US" sz="1600" kern="1200"/>
        </a:p>
      </dsp:txBody>
      <dsp:txXfrm>
        <a:off x="5610880" y="442014"/>
        <a:ext cx="289234" cy="290013"/>
      </dsp:txXfrm>
    </dsp:sp>
    <dsp:sp modelId="{19535A3B-9A54-49F6-8103-8C3D5B1DCE10}">
      <dsp:nvSpPr>
        <dsp:cNvPr id="0" name=""/>
        <dsp:cNvSpPr/>
      </dsp:nvSpPr>
      <dsp:spPr>
        <a:xfrm>
          <a:off x="6218973" y="2316"/>
          <a:ext cx="1949015" cy="1169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b="1" kern="1200" dirty="0" smtClean="0"/>
            <a:t>Write proposal</a:t>
          </a:r>
        </a:p>
        <a:p>
          <a:pPr lvl="0" algn="ctr" defTabSz="1066800">
            <a:lnSpc>
              <a:spcPct val="90000"/>
            </a:lnSpc>
            <a:spcBef>
              <a:spcPct val="0"/>
            </a:spcBef>
            <a:spcAft>
              <a:spcPct val="35000"/>
            </a:spcAft>
          </a:pPr>
          <a:r>
            <a:rPr lang="en-US" altLang="zh-CN" sz="2400" b="1" kern="1200" dirty="0" smtClean="0"/>
            <a:t>(week 3)</a:t>
          </a:r>
          <a:endParaRPr lang="zh-CN" altLang="en-US" sz="2400" b="1" kern="1200" dirty="0"/>
        </a:p>
      </dsp:txBody>
      <dsp:txXfrm>
        <a:off x="6253224" y="36567"/>
        <a:ext cx="1880513" cy="1100907"/>
      </dsp:txXfrm>
    </dsp:sp>
    <dsp:sp modelId="{86E9DD9B-5F1A-4B7A-96DC-451364F66CBF}">
      <dsp:nvSpPr>
        <dsp:cNvPr id="0" name=""/>
        <dsp:cNvSpPr/>
      </dsp:nvSpPr>
      <dsp:spPr>
        <a:xfrm rot="5400000">
          <a:off x="6986885" y="1308157"/>
          <a:ext cx="413191" cy="4833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CN" altLang="en-US" sz="1600" kern="1200"/>
        </a:p>
      </dsp:txBody>
      <dsp:txXfrm rot="-5400000">
        <a:off x="7048475" y="1343239"/>
        <a:ext cx="290013" cy="289234"/>
      </dsp:txXfrm>
    </dsp:sp>
    <dsp:sp modelId="{4A6DA845-7F71-4008-9038-A7A78FA8B6BD}">
      <dsp:nvSpPr>
        <dsp:cNvPr id="0" name=""/>
        <dsp:cNvSpPr/>
      </dsp:nvSpPr>
      <dsp:spPr>
        <a:xfrm>
          <a:off x="6218973" y="1951332"/>
          <a:ext cx="1949015" cy="1169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altLang="zh-CN" sz="1800" kern="1200" dirty="0" smtClean="0">
              <a:solidFill>
                <a:schemeClr val="bg1"/>
              </a:solidFill>
            </a:rPr>
            <a:t>Literature search and expert consultation (week 4)</a:t>
          </a:r>
          <a:endParaRPr lang="zh-CN" altLang="en-US" sz="1800" b="1" kern="1200" dirty="0">
            <a:solidFill>
              <a:schemeClr val="bg1"/>
            </a:solidFill>
          </a:endParaRPr>
        </a:p>
      </dsp:txBody>
      <dsp:txXfrm>
        <a:off x="6253224" y="1985583"/>
        <a:ext cx="1880513" cy="1100907"/>
      </dsp:txXfrm>
    </dsp:sp>
    <dsp:sp modelId="{9F3E11BC-EAD2-45B4-B8F6-D6BABF712C8F}">
      <dsp:nvSpPr>
        <dsp:cNvPr id="0" name=""/>
        <dsp:cNvSpPr/>
      </dsp:nvSpPr>
      <dsp:spPr>
        <a:xfrm rot="10800000">
          <a:off x="5634268" y="2294359"/>
          <a:ext cx="413191" cy="4833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CN" altLang="en-US" sz="1600" kern="1200"/>
        </a:p>
      </dsp:txBody>
      <dsp:txXfrm rot="10800000">
        <a:off x="5758225" y="2391030"/>
        <a:ext cx="289234" cy="290013"/>
      </dsp:txXfrm>
    </dsp:sp>
    <dsp:sp modelId="{853876AA-FD0B-4FD2-BEA7-BC3CEBF4E97B}">
      <dsp:nvSpPr>
        <dsp:cNvPr id="0" name=""/>
        <dsp:cNvSpPr/>
      </dsp:nvSpPr>
      <dsp:spPr>
        <a:xfrm>
          <a:off x="3490351" y="1951332"/>
          <a:ext cx="1949015" cy="1169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Screening and selection of studies (week 5)</a:t>
          </a:r>
          <a:endParaRPr lang="zh-CN" altLang="en-US" sz="2000" b="1" kern="1200" dirty="0"/>
        </a:p>
      </dsp:txBody>
      <dsp:txXfrm>
        <a:off x="3524602" y="1985583"/>
        <a:ext cx="1880513" cy="1100907"/>
      </dsp:txXfrm>
    </dsp:sp>
    <dsp:sp modelId="{78C211DD-4614-47EE-A04B-5CE02728D3C9}">
      <dsp:nvSpPr>
        <dsp:cNvPr id="0" name=""/>
        <dsp:cNvSpPr/>
      </dsp:nvSpPr>
      <dsp:spPr>
        <a:xfrm rot="10800000">
          <a:off x="2905646" y="2294359"/>
          <a:ext cx="413191" cy="4833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CN" altLang="en-US" sz="1600" kern="1200"/>
        </a:p>
      </dsp:txBody>
      <dsp:txXfrm rot="10800000">
        <a:off x="3029603" y="2391030"/>
        <a:ext cx="289234" cy="290013"/>
      </dsp:txXfrm>
    </dsp:sp>
    <dsp:sp modelId="{C789E9A1-BB7C-4A8A-A913-6C3104F2C4EB}">
      <dsp:nvSpPr>
        <dsp:cNvPr id="0" name=""/>
        <dsp:cNvSpPr/>
      </dsp:nvSpPr>
      <dsp:spPr>
        <a:xfrm>
          <a:off x="761729" y="1951332"/>
          <a:ext cx="1949015" cy="1169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Narrative synthesis (week 5-7)</a:t>
          </a:r>
          <a:endParaRPr lang="zh-CN" altLang="en-US" sz="2000" b="1" kern="1200" dirty="0"/>
        </a:p>
      </dsp:txBody>
      <dsp:txXfrm>
        <a:off x="795980" y="1985583"/>
        <a:ext cx="1880513" cy="1100907"/>
      </dsp:txXfrm>
    </dsp:sp>
    <dsp:sp modelId="{9B4EEE80-4F06-4381-90EB-CA4030A817DD}">
      <dsp:nvSpPr>
        <dsp:cNvPr id="0" name=""/>
        <dsp:cNvSpPr/>
      </dsp:nvSpPr>
      <dsp:spPr>
        <a:xfrm rot="5400000">
          <a:off x="1529641" y="3257172"/>
          <a:ext cx="413191" cy="4833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CN" altLang="en-US" sz="1600" kern="1200"/>
        </a:p>
      </dsp:txBody>
      <dsp:txXfrm rot="-5400000">
        <a:off x="1591231" y="3292254"/>
        <a:ext cx="290013" cy="289234"/>
      </dsp:txXfrm>
    </dsp:sp>
    <dsp:sp modelId="{19CDF866-122A-4067-9E71-3922EA0E5E71}">
      <dsp:nvSpPr>
        <dsp:cNvPr id="0" name=""/>
        <dsp:cNvSpPr/>
      </dsp:nvSpPr>
      <dsp:spPr>
        <a:xfrm>
          <a:off x="761729" y="3900347"/>
          <a:ext cx="1949015" cy="1169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Report production </a:t>
          </a:r>
          <a:r>
            <a:rPr lang="zh-CN" altLang="en-US" sz="2000" b="1" kern="1200" dirty="0" smtClean="0"/>
            <a:t>（</a:t>
          </a:r>
          <a:r>
            <a:rPr lang="en-US" altLang="zh-CN" sz="2000" b="1" kern="1200" dirty="0" smtClean="0"/>
            <a:t>week 8</a:t>
          </a:r>
          <a:r>
            <a:rPr lang="zh-CN" altLang="en-US" sz="2000" b="1" kern="1200" dirty="0" smtClean="0"/>
            <a:t>）</a:t>
          </a:r>
          <a:endParaRPr lang="zh-CN" altLang="en-US" sz="2000" b="1" kern="1200" dirty="0"/>
        </a:p>
      </dsp:txBody>
      <dsp:txXfrm>
        <a:off x="795980" y="3934598"/>
        <a:ext cx="1880513" cy="1100907"/>
      </dsp:txXfrm>
    </dsp:sp>
    <dsp:sp modelId="{EA959B55-716D-442F-B151-031F689AA82D}">
      <dsp:nvSpPr>
        <dsp:cNvPr id="0" name=""/>
        <dsp:cNvSpPr/>
      </dsp:nvSpPr>
      <dsp:spPr>
        <a:xfrm>
          <a:off x="2882258" y="4243374"/>
          <a:ext cx="413191" cy="4833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CN" altLang="en-US" sz="1600" kern="1200"/>
        </a:p>
      </dsp:txBody>
      <dsp:txXfrm>
        <a:off x="2882258" y="4340045"/>
        <a:ext cx="289234" cy="290013"/>
      </dsp:txXfrm>
    </dsp:sp>
    <dsp:sp modelId="{EC93F328-4602-491C-92FE-3A62A6C57521}">
      <dsp:nvSpPr>
        <dsp:cNvPr id="0" name=""/>
        <dsp:cNvSpPr/>
      </dsp:nvSpPr>
      <dsp:spPr>
        <a:xfrm>
          <a:off x="3490351" y="3900347"/>
          <a:ext cx="1949015" cy="11694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altLang="zh-CN" sz="2000" kern="1200" dirty="0" smtClean="0"/>
            <a:t>Ongoing follow-up with end users  </a:t>
          </a:r>
          <a:r>
            <a:rPr lang="zh-CN" altLang="en-US" sz="2000" b="1" kern="1200" dirty="0" smtClean="0"/>
            <a:t>（</a:t>
          </a:r>
          <a:r>
            <a:rPr lang="en-US" altLang="zh-CN" sz="2000" b="1" kern="1200" dirty="0" smtClean="0"/>
            <a:t>week 9</a:t>
          </a:r>
          <a:r>
            <a:rPr lang="zh-CN" altLang="en-US" sz="2000" b="1" kern="1200" dirty="0" smtClean="0"/>
            <a:t>）</a:t>
          </a:r>
          <a:endParaRPr lang="zh-CN" altLang="en-US" sz="2000" b="1" kern="1200" dirty="0"/>
        </a:p>
      </dsp:txBody>
      <dsp:txXfrm>
        <a:off x="3524602" y="3934598"/>
        <a:ext cx="1880513" cy="11009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E2AFE-087A-4254-96E9-D0EC62D30DAC}">
      <dsp:nvSpPr>
        <dsp:cNvPr id="0" name=""/>
        <dsp:cNvSpPr/>
      </dsp:nvSpPr>
      <dsp:spPr>
        <a:xfrm>
          <a:off x="4093" y="104503"/>
          <a:ext cx="1861062" cy="518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CN" sz="1200" kern="1200" smtClean="0"/>
            <a:t>Cost estimation</a:t>
          </a:r>
          <a:endParaRPr lang="zh-CN" altLang="en-US" sz="1200" kern="1200" dirty="0"/>
        </a:p>
      </dsp:txBody>
      <dsp:txXfrm>
        <a:off x="4093" y="104503"/>
        <a:ext cx="1861062" cy="345600"/>
      </dsp:txXfrm>
    </dsp:sp>
    <dsp:sp modelId="{98C929C7-2E33-4D61-975F-AB38777D9C8F}">
      <dsp:nvSpPr>
        <dsp:cNvPr id="0" name=""/>
        <dsp:cNvSpPr/>
      </dsp:nvSpPr>
      <dsp:spPr>
        <a:xfrm>
          <a:off x="385274" y="450103"/>
          <a:ext cx="1861062" cy="1317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altLang="zh-CN" sz="1200" kern="1200" dirty="0" smtClean="0"/>
            <a:t>Three type of treatment center</a:t>
          </a:r>
          <a:r>
            <a:rPr lang="zh-CN" altLang="en-US" sz="1200" kern="1200" dirty="0" smtClean="0"/>
            <a:t>心（</a:t>
          </a:r>
          <a:r>
            <a:rPr lang="en-US" altLang="zh-CN" sz="1200" kern="1200" dirty="0" smtClean="0"/>
            <a:t>proton/heavy ion/IMRT</a:t>
          </a:r>
          <a:r>
            <a:rPr lang="zh-CN" altLang="en-US" sz="1200" kern="1200" dirty="0" smtClean="0"/>
            <a:t>）</a:t>
          </a:r>
          <a:r>
            <a:rPr lang="en-US" altLang="zh-CN" sz="1200" kern="1200" dirty="0" smtClean="0"/>
            <a:t>total cost and </a:t>
          </a:r>
          <a:r>
            <a:rPr lang="zh-CN" altLang="en-US" sz="1200" kern="1200" dirty="0" smtClean="0"/>
            <a:t> </a:t>
          </a:r>
          <a:r>
            <a:rPr lang="en-US" altLang="zh-CN" sz="1200" kern="1200" dirty="0" smtClean="0"/>
            <a:t>unit</a:t>
          </a:r>
          <a:r>
            <a:rPr lang="zh-CN" altLang="en-US" sz="1200" kern="1200" dirty="0" smtClean="0"/>
            <a:t> </a:t>
          </a:r>
          <a:r>
            <a:rPr lang="en-US" altLang="zh-CN" sz="1200" kern="1200" dirty="0" smtClean="0"/>
            <a:t>cost</a:t>
          </a:r>
          <a:endParaRPr lang="zh-CN" altLang="en-US" sz="1200" kern="1200" dirty="0"/>
        </a:p>
        <a:p>
          <a:pPr marL="114300" lvl="1" indent="-114300" algn="l" defTabSz="533400">
            <a:lnSpc>
              <a:spcPct val="90000"/>
            </a:lnSpc>
            <a:spcBef>
              <a:spcPct val="0"/>
            </a:spcBef>
            <a:spcAft>
              <a:spcPct val="15000"/>
            </a:spcAft>
            <a:buChar char="••"/>
          </a:pPr>
          <a:endParaRPr lang="zh-CN" altLang="en-US" sz="1200" kern="1200" dirty="0"/>
        </a:p>
      </dsp:txBody>
      <dsp:txXfrm>
        <a:off x="423865" y="488694"/>
        <a:ext cx="1783880" cy="1240418"/>
      </dsp:txXfrm>
    </dsp:sp>
    <dsp:sp modelId="{5B357493-2E77-4A1C-89F7-52F2D21409AA}">
      <dsp:nvSpPr>
        <dsp:cNvPr id="0" name=""/>
        <dsp:cNvSpPr/>
      </dsp:nvSpPr>
      <dsp:spPr>
        <a:xfrm>
          <a:off x="2147286" y="45628"/>
          <a:ext cx="5981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zh-CN" altLang="en-US" sz="1000" kern="1200"/>
        </a:p>
      </dsp:txBody>
      <dsp:txXfrm>
        <a:off x="2147286" y="138298"/>
        <a:ext cx="459111" cy="278010"/>
      </dsp:txXfrm>
    </dsp:sp>
    <dsp:sp modelId="{37D83080-6056-4A3C-9DA5-2664D4A7A233}">
      <dsp:nvSpPr>
        <dsp:cNvPr id="0" name=""/>
        <dsp:cNvSpPr/>
      </dsp:nvSpPr>
      <dsp:spPr>
        <a:xfrm>
          <a:off x="2993677" y="104503"/>
          <a:ext cx="1861062" cy="518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CN" sz="1200" kern="1200" dirty="0" smtClean="0"/>
            <a:t>CEA</a:t>
          </a:r>
          <a:endParaRPr lang="zh-CN" altLang="en-US" sz="1200" kern="1200" dirty="0"/>
        </a:p>
      </dsp:txBody>
      <dsp:txXfrm>
        <a:off x="2993677" y="104503"/>
        <a:ext cx="1861062" cy="345600"/>
      </dsp:txXfrm>
    </dsp:sp>
    <dsp:sp modelId="{223BBAFD-7191-4686-8557-5A3243F2792E}">
      <dsp:nvSpPr>
        <dsp:cNvPr id="0" name=""/>
        <dsp:cNvSpPr/>
      </dsp:nvSpPr>
      <dsp:spPr>
        <a:xfrm>
          <a:off x="3096351" y="554607"/>
          <a:ext cx="1861062" cy="1317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altLang="zh-CN" sz="1200" kern="1200" dirty="0" smtClean="0"/>
            <a:t>Systematic reviews</a:t>
          </a:r>
          <a:endParaRPr lang="zh-CN" altLang="en-US" sz="1200" kern="1200" dirty="0"/>
        </a:p>
      </dsp:txBody>
      <dsp:txXfrm>
        <a:off x="3134942" y="593198"/>
        <a:ext cx="1783880" cy="1240418"/>
      </dsp:txXfrm>
    </dsp:sp>
    <dsp:sp modelId="{99541738-F99D-42A6-842E-08B6B892BACF}">
      <dsp:nvSpPr>
        <dsp:cNvPr id="0" name=""/>
        <dsp:cNvSpPr/>
      </dsp:nvSpPr>
      <dsp:spPr>
        <a:xfrm>
          <a:off x="5136871" y="45628"/>
          <a:ext cx="598116" cy="4633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zh-CN" altLang="en-US" sz="1000" kern="1200"/>
        </a:p>
      </dsp:txBody>
      <dsp:txXfrm>
        <a:off x="5136871" y="138298"/>
        <a:ext cx="459111" cy="278010"/>
      </dsp:txXfrm>
    </dsp:sp>
    <dsp:sp modelId="{51EB126D-1790-44DF-A2A1-CBEC402EE936}">
      <dsp:nvSpPr>
        <dsp:cNvPr id="0" name=""/>
        <dsp:cNvSpPr/>
      </dsp:nvSpPr>
      <dsp:spPr>
        <a:xfrm>
          <a:off x="5983262" y="104503"/>
          <a:ext cx="1861062" cy="5183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US" altLang="zh-CN" sz="1200" kern="1200" dirty="0" smtClean="0"/>
            <a:t>Budget</a:t>
          </a:r>
          <a:r>
            <a:rPr lang="zh-CN" altLang="en-US" sz="1200" kern="1200" dirty="0" smtClean="0"/>
            <a:t> </a:t>
          </a:r>
          <a:r>
            <a:rPr lang="en-US" altLang="zh-CN" sz="1200" kern="1200" smtClean="0"/>
            <a:t>Constraint</a:t>
          </a:r>
          <a:r>
            <a:rPr lang="zh-CN" altLang="en-US" sz="1200" kern="1200" smtClean="0"/>
            <a:t> </a:t>
          </a:r>
          <a:r>
            <a:rPr lang="en-US" altLang="zh-CN" sz="1200" kern="1200" smtClean="0"/>
            <a:t>Anslysi</a:t>
          </a:r>
          <a:endParaRPr lang="zh-CN" altLang="en-US" sz="1200" kern="1200" dirty="0"/>
        </a:p>
      </dsp:txBody>
      <dsp:txXfrm>
        <a:off x="5983262" y="104503"/>
        <a:ext cx="1861062" cy="345600"/>
      </dsp:txXfrm>
    </dsp:sp>
    <dsp:sp modelId="{DAFED2E7-4EDE-4547-8D4C-2ADC3FF64732}">
      <dsp:nvSpPr>
        <dsp:cNvPr id="0" name=""/>
        <dsp:cNvSpPr/>
      </dsp:nvSpPr>
      <dsp:spPr>
        <a:xfrm>
          <a:off x="6364443" y="450103"/>
          <a:ext cx="1861062" cy="13176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altLang="zh-CN" sz="1200" kern="1200" dirty="0" smtClean="0"/>
            <a:t>The increase of treatment cost by  stimulate proton treatment, instead of IMRT treatment</a:t>
          </a:r>
          <a:endParaRPr lang="zh-CN" altLang="en-US" sz="1200" kern="1200" dirty="0"/>
        </a:p>
      </dsp:txBody>
      <dsp:txXfrm>
        <a:off x="6403034" y="488694"/>
        <a:ext cx="1783880" cy="12404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BF4D9-14F6-41C1-89C8-E0C24F26931B}">
      <dsp:nvSpPr>
        <dsp:cNvPr id="0" name=""/>
        <dsp:cNvSpPr/>
      </dsp:nvSpPr>
      <dsp:spPr>
        <a:xfrm>
          <a:off x="2814103" y="0"/>
          <a:ext cx="804277" cy="5361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zh-CN" sz="1400" kern="1200" dirty="0" smtClean="0"/>
            <a:t>Total cost</a:t>
          </a:r>
          <a:endParaRPr lang="zh-CN" altLang="en-US" sz="1400" kern="1200" dirty="0"/>
        </a:p>
      </dsp:txBody>
      <dsp:txXfrm>
        <a:off x="2829807" y="15704"/>
        <a:ext cx="772869" cy="504777"/>
      </dsp:txXfrm>
    </dsp:sp>
    <dsp:sp modelId="{7CCE49B8-B93D-42A3-B9FB-72A551AC27C9}">
      <dsp:nvSpPr>
        <dsp:cNvPr id="0" name=""/>
        <dsp:cNvSpPr/>
      </dsp:nvSpPr>
      <dsp:spPr>
        <a:xfrm>
          <a:off x="1517116" y="536185"/>
          <a:ext cx="1699125" cy="214474"/>
        </a:xfrm>
        <a:custGeom>
          <a:avLst/>
          <a:gdLst/>
          <a:ahLst/>
          <a:cxnLst/>
          <a:rect l="0" t="0" r="0" b="0"/>
          <a:pathLst>
            <a:path>
              <a:moveTo>
                <a:pt x="1699125" y="0"/>
              </a:moveTo>
              <a:lnTo>
                <a:pt x="1699125" y="107237"/>
              </a:lnTo>
              <a:lnTo>
                <a:pt x="0" y="107237"/>
              </a:lnTo>
              <a:lnTo>
                <a:pt x="0" y="2144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B72C3A-9DF7-4946-90B0-4A0CE279DA93}">
      <dsp:nvSpPr>
        <dsp:cNvPr id="0" name=""/>
        <dsp:cNvSpPr/>
      </dsp:nvSpPr>
      <dsp:spPr>
        <a:xfrm>
          <a:off x="1114977" y="750659"/>
          <a:ext cx="804277" cy="5361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zh-CN" sz="1400" kern="1200" dirty="0" smtClean="0"/>
            <a:t>Fixed cost</a:t>
          </a:r>
          <a:endParaRPr lang="zh-CN" altLang="en-US" sz="1400" kern="1200" dirty="0"/>
        </a:p>
      </dsp:txBody>
      <dsp:txXfrm>
        <a:off x="1130681" y="766363"/>
        <a:ext cx="772869" cy="504777"/>
      </dsp:txXfrm>
    </dsp:sp>
    <dsp:sp modelId="{34E58944-83DC-4677-AB32-6A07C5ABEA47}">
      <dsp:nvSpPr>
        <dsp:cNvPr id="0" name=""/>
        <dsp:cNvSpPr/>
      </dsp:nvSpPr>
      <dsp:spPr>
        <a:xfrm>
          <a:off x="994335" y="1286844"/>
          <a:ext cx="522780" cy="214474"/>
        </a:xfrm>
        <a:custGeom>
          <a:avLst/>
          <a:gdLst/>
          <a:ahLst/>
          <a:cxnLst/>
          <a:rect l="0" t="0" r="0" b="0"/>
          <a:pathLst>
            <a:path>
              <a:moveTo>
                <a:pt x="522780" y="0"/>
              </a:moveTo>
              <a:lnTo>
                <a:pt x="522780" y="107237"/>
              </a:lnTo>
              <a:lnTo>
                <a:pt x="0" y="107237"/>
              </a:lnTo>
              <a:lnTo>
                <a:pt x="0" y="21447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EB7FAC-E59F-46D7-943C-F219DF28CC84}">
      <dsp:nvSpPr>
        <dsp:cNvPr id="0" name=""/>
        <dsp:cNvSpPr/>
      </dsp:nvSpPr>
      <dsp:spPr>
        <a:xfrm>
          <a:off x="592196" y="1501318"/>
          <a:ext cx="804277" cy="5361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zh-CN" sz="1400" kern="1200" dirty="0" smtClean="0"/>
            <a:t>Purchasing devices</a:t>
          </a:r>
          <a:endParaRPr lang="zh-CN" altLang="en-US" sz="1400" kern="1200" dirty="0"/>
        </a:p>
      </dsp:txBody>
      <dsp:txXfrm>
        <a:off x="607900" y="1517022"/>
        <a:ext cx="772869" cy="504777"/>
      </dsp:txXfrm>
    </dsp:sp>
    <dsp:sp modelId="{384216E3-4AE9-4B4B-B635-D9A6177ED253}">
      <dsp:nvSpPr>
        <dsp:cNvPr id="0" name=""/>
        <dsp:cNvSpPr/>
      </dsp:nvSpPr>
      <dsp:spPr>
        <a:xfrm>
          <a:off x="1517116" y="1286844"/>
          <a:ext cx="522780" cy="214474"/>
        </a:xfrm>
        <a:custGeom>
          <a:avLst/>
          <a:gdLst/>
          <a:ahLst/>
          <a:cxnLst/>
          <a:rect l="0" t="0" r="0" b="0"/>
          <a:pathLst>
            <a:path>
              <a:moveTo>
                <a:pt x="0" y="0"/>
              </a:moveTo>
              <a:lnTo>
                <a:pt x="0" y="107237"/>
              </a:lnTo>
              <a:lnTo>
                <a:pt x="522780" y="107237"/>
              </a:lnTo>
              <a:lnTo>
                <a:pt x="522780" y="21447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1BB608-CC23-4562-AE18-C652AF6263D8}">
      <dsp:nvSpPr>
        <dsp:cNvPr id="0" name=""/>
        <dsp:cNvSpPr/>
      </dsp:nvSpPr>
      <dsp:spPr>
        <a:xfrm>
          <a:off x="1637758" y="1501318"/>
          <a:ext cx="804277" cy="5361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zh-CN" sz="1400" kern="1200" dirty="0" smtClean="0"/>
            <a:t>Basic </a:t>
          </a:r>
          <a:r>
            <a:rPr lang="fr-FR" altLang="zh-CN" sz="1400" kern="1200" dirty="0" smtClean="0"/>
            <a:t>infrastructure</a:t>
          </a:r>
          <a:endParaRPr lang="zh-CN" altLang="en-US" sz="1400" kern="1200" dirty="0"/>
        </a:p>
      </dsp:txBody>
      <dsp:txXfrm>
        <a:off x="1653462" y="1517022"/>
        <a:ext cx="772869" cy="504777"/>
      </dsp:txXfrm>
    </dsp:sp>
    <dsp:sp modelId="{FE6A8147-2E89-4736-8870-44DD36182E7F}">
      <dsp:nvSpPr>
        <dsp:cNvPr id="0" name=""/>
        <dsp:cNvSpPr/>
      </dsp:nvSpPr>
      <dsp:spPr>
        <a:xfrm>
          <a:off x="3216242" y="536185"/>
          <a:ext cx="1411403" cy="205755"/>
        </a:xfrm>
        <a:custGeom>
          <a:avLst/>
          <a:gdLst/>
          <a:ahLst/>
          <a:cxnLst/>
          <a:rect l="0" t="0" r="0" b="0"/>
          <a:pathLst>
            <a:path>
              <a:moveTo>
                <a:pt x="0" y="0"/>
              </a:moveTo>
              <a:lnTo>
                <a:pt x="0" y="102877"/>
              </a:lnTo>
              <a:lnTo>
                <a:pt x="1411403" y="102877"/>
              </a:lnTo>
              <a:lnTo>
                <a:pt x="1411403" y="2057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021FA4-CC99-45A1-8974-F8BA24FD6F40}">
      <dsp:nvSpPr>
        <dsp:cNvPr id="0" name=""/>
        <dsp:cNvSpPr/>
      </dsp:nvSpPr>
      <dsp:spPr>
        <a:xfrm>
          <a:off x="4225506" y="741940"/>
          <a:ext cx="804277" cy="5361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zh-CN" sz="1400" kern="1200" dirty="0" smtClean="0"/>
            <a:t>Operation cost</a:t>
          </a:r>
          <a:endParaRPr lang="zh-CN" altLang="en-US" sz="1400" kern="1200" dirty="0"/>
        </a:p>
      </dsp:txBody>
      <dsp:txXfrm>
        <a:off x="4241210" y="757644"/>
        <a:ext cx="772869" cy="504777"/>
      </dsp:txXfrm>
    </dsp:sp>
    <dsp:sp modelId="{4DA69788-4817-41A4-A485-BB99B87C897C}">
      <dsp:nvSpPr>
        <dsp:cNvPr id="0" name=""/>
        <dsp:cNvSpPr/>
      </dsp:nvSpPr>
      <dsp:spPr>
        <a:xfrm>
          <a:off x="3085458" y="1278126"/>
          <a:ext cx="1542186" cy="223192"/>
        </a:xfrm>
        <a:custGeom>
          <a:avLst/>
          <a:gdLst/>
          <a:ahLst/>
          <a:cxnLst/>
          <a:rect l="0" t="0" r="0" b="0"/>
          <a:pathLst>
            <a:path>
              <a:moveTo>
                <a:pt x="1542186" y="0"/>
              </a:moveTo>
              <a:lnTo>
                <a:pt x="1542186" y="111596"/>
              </a:lnTo>
              <a:lnTo>
                <a:pt x="0" y="111596"/>
              </a:lnTo>
              <a:lnTo>
                <a:pt x="0" y="2231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D38A61-3955-4039-B06E-F6853404BA05}">
      <dsp:nvSpPr>
        <dsp:cNvPr id="0" name=""/>
        <dsp:cNvSpPr/>
      </dsp:nvSpPr>
      <dsp:spPr>
        <a:xfrm>
          <a:off x="2683319" y="1501318"/>
          <a:ext cx="804277" cy="5361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zh-CN" sz="1400" kern="1200" dirty="0" smtClean="0"/>
            <a:t>energy</a:t>
          </a:r>
          <a:endParaRPr lang="zh-CN" altLang="en-US" sz="1400" kern="1200" dirty="0"/>
        </a:p>
      </dsp:txBody>
      <dsp:txXfrm>
        <a:off x="2699023" y="1517022"/>
        <a:ext cx="772869" cy="504777"/>
      </dsp:txXfrm>
    </dsp:sp>
    <dsp:sp modelId="{2C344A3C-E5F0-4C77-BFE1-13B277335219}">
      <dsp:nvSpPr>
        <dsp:cNvPr id="0" name=""/>
        <dsp:cNvSpPr/>
      </dsp:nvSpPr>
      <dsp:spPr>
        <a:xfrm>
          <a:off x="4131019" y="1278126"/>
          <a:ext cx="496625" cy="223192"/>
        </a:xfrm>
        <a:custGeom>
          <a:avLst/>
          <a:gdLst/>
          <a:ahLst/>
          <a:cxnLst/>
          <a:rect l="0" t="0" r="0" b="0"/>
          <a:pathLst>
            <a:path>
              <a:moveTo>
                <a:pt x="496625" y="0"/>
              </a:moveTo>
              <a:lnTo>
                <a:pt x="496625" y="111596"/>
              </a:lnTo>
              <a:lnTo>
                <a:pt x="0" y="111596"/>
              </a:lnTo>
              <a:lnTo>
                <a:pt x="0" y="2231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4FC842-CBFA-4D05-8C55-C95E92131031}">
      <dsp:nvSpPr>
        <dsp:cNvPr id="0" name=""/>
        <dsp:cNvSpPr/>
      </dsp:nvSpPr>
      <dsp:spPr>
        <a:xfrm>
          <a:off x="3728880" y="1501318"/>
          <a:ext cx="804277" cy="5361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zh-CN" sz="1400" kern="1200" dirty="0" smtClean="0"/>
            <a:t>Maintain devices</a:t>
          </a:r>
          <a:endParaRPr lang="zh-CN" altLang="en-US" sz="1400" kern="1200" dirty="0"/>
        </a:p>
      </dsp:txBody>
      <dsp:txXfrm>
        <a:off x="3744584" y="1517022"/>
        <a:ext cx="772869" cy="504777"/>
      </dsp:txXfrm>
    </dsp:sp>
    <dsp:sp modelId="{234FCFA0-29E6-4A85-A265-A08EA804F993}">
      <dsp:nvSpPr>
        <dsp:cNvPr id="0" name=""/>
        <dsp:cNvSpPr/>
      </dsp:nvSpPr>
      <dsp:spPr>
        <a:xfrm>
          <a:off x="4627645" y="1278126"/>
          <a:ext cx="548935" cy="223192"/>
        </a:xfrm>
        <a:custGeom>
          <a:avLst/>
          <a:gdLst/>
          <a:ahLst/>
          <a:cxnLst/>
          <a:rect l="0" t="0" r="0" b="0"/>
          <a:pathLst>
            <a:path>
              <a:moveTo>
                <a:pt x="0" y="0"/>
              </a:moveTo>
              <a:lnTo>
                <a:pt x="0" y="111596"/>
              </a:lnTo>
              <a:lnTo>
                <a:pt x="548935" y="111596"/>
              </a:lnTo>
              <a:lnTo>
                <a:pt x="548935" y="2231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26CB53-DE44-44DA-9AE3-C6BE16EB5D0B}">
      <dsp:nvSpPr>
        <dsp:cNvPr id="0" name=""/>
        <dsp:cNvSpPr/>
      </dsp:nvSpPr>
      <dsp:spPr>
        <a:xfrm>
          <a:off x="4774441" y="1501318"/>
          <a:ext cx="804277" cy="5361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zh-CN" sz="1400" kern="1200" dirty="0" smtClean="0"/>
            <a:t>management</a:t>
          </a:r>
          <a:endParaRPr lang="zh-CN" altLang="en-US" sz="1400" kern="1200" dirty="0"/>
        </a:p>
      </dsp:txBody>
      <dsp:txXfrm>
        <a:off x="4790145" y="1517022"/>
        <a:ext cx="772869" cy="504777"/>
      </dsp:txXfrm>
    </dsp:sp>
    <dsp:sp modelId="{78E22A31-B7EC-40AF-94DB-BA8E9D6E0CAA}">
      <dsp:nvSpPr>
        <dsp:cNvPr id="0" name=""/>
        <dsp:cNvSpPr/>
      </dsp:nvSpPr>
      <dsp:spPr>
        <a:xfrm>
          <a:off x="4627645" y="1278126"/>
          <a:ext cx="1594496" cy="223192"/>
        </a:xfrm>
        <a:custGeom>
          <a:avLst/>
          <a:gdLst/>
          <a:ahLst/>
          <a:cxnLst/>
          <a:rect l="0" t="0" r="0" b="0"/>
          <a:pathLst>
            <a:path>
              <a:moveTo>
                <a:pt x="0" y="0"/>
              </a:moveTo>
              <a:lnTo>
                <a:pt x="0" y="111596"/>
              </a:lnTo>
              <a:lnTo>
                <a:pt x="1594496" y="111596"/>
              </a:lnTo>
              <a:lnTo>
                <a:pt x="1594496" y="2231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07BE5F-F671-419B-A288-66926186923C}">
      <dsp:nvSpPr>
        <dsp:cNvPr id="0" name=""/>
        <dsp:cNvSpPr/>
      </dsp:nvSpPr>
      <dsp:spPr>
        <a:xfrm>
          <a:off x="5820003" y="1501318"/>
          <a:ext cx="804277" cy="53618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altLang="zh-CN" sz="1400" kern="1200" dirty="0" smtClean="0"/>
            <a:t>workforce</a:t>
          </a:r>
          <a:endParaRPr lang="zh-CN" altLang="en-US" sz="1400" kern="1200" dirty="0"/>
        </a:p>
      </dsp:txBody>
      <dsp:txXfrm>
        <a:off x="5835707" y="1517022"/>
        <a:ext cx="772869" cy="50477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E5F410-4F74-435F-8499-C2852EA1E919}" type="datetimeFigureOut">
              <a:rPr lang="zh-CN" altLang="en-US" smtClean="0"/>
              <a:pPr/>
              <a:t>2017/2/20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2AEC0-A8BE-4578-B400-C4C0132D885C}" type="slidenum">
              <a:rPr lang="zh-CN" altLang="en-US" smtClean="0"/>
              <a:pPr/>
              <a:t>‹#›</a:t>
            </a:fld>
            <a:endParaRPr lang="zh-CN" altLang="en-US"/>
          </a:p>
        </p:txBody>
      </p:sp>
    </p:spTree>
    <p:extLst>
      <p:ext uri="{BB962C8B-B14F-4D97-AF65-F5344CB8AC3E}">
        <p14:creationId xmlns:p14="http://schemas.microsoft.com/office/powerpoint/2010/main" val="1347884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BB52AEC0-A8BE-4578-B400-C4C0132D885C}" type="slidenum">
              <a:rPr lang="zh-CN" altLang="en-US" smtClean="0"/>
              <a:pPr/>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重离子中心：参考上海质子重离子医院；</a:t>
            </a:r>
            <a:endParaRPr lang="en-US" altLang="zh-CN" dirty="0" smtClean="0"/>
          </a:p>
          <a:p>
            <a:r>
              <a:rPr lang="zh-CN" altLang="en-US" dirty="0" smtClean="0"/>
              <a:t>质子中心：</a:t>
            </a:r>
            <a:r>
              <a:rPr lang="zh-CN" altLang="zh-CN" dirty="0" smtClean="0"/>
              <a:t>假设除面积和设备类型外的其他配置与重离子中心相同</a:t>
            </a:r>
            <a:r>
              <a:rPr lang="zh-CN" altLang="en-US" dirty="0" smtClean="0"/>
              <a:t>；</a:t>
            </a:r>
            <a:endParaRPr lang="en-US" altLang="zh-CN" dirty="0" smtClean="0"/>
          </a:p>
          <a:p>
            <a:r>
              <a:rPr lang="en-US" altLang="zh-CN" dirty="0" smtClean="0"/>
              <a:t>IMRT</a:t>
            </a:r>
            <a:r>
              <a:rPr lang="zh-CN" altLang="en-US" dirty="0" smtClean="0"/>
              <a:t>中心：参考北京某三甲医院</a:t>
            </a:r>
          </a:p>
          <a:p>
            <a:endParaRPr lang="zh-CN" altLang="en-US" dirty="0"/>
          </a:p>
        </p:txBody>
      </p:sp>
      <p:sp>
        <p:nvSpPr>
          <p:cNvPr id="4" name="灯片编号占位符 3"/>
          <p:cNvSpPr>
            <a:spLocks noGrp="1"/>
          </p:cNvSpPr>
          <p:nvPr>
            <p:ph type="sldNum" sz="quarter" idx="10"/>
          </p:nvPr>
        </p:nvSpPr>
        <p:spPr/>
        <p:txBody>
          <a:bodyPr/>
          <a:lstStyle/>
          <a:p>
            <a:fld id="{BB52AEC0-A8BE-4578-B400-C4C0132D885C}" type="slidenum">
              <a:rPr lang="zh-CN" altLang="en-US" smtClean="0"/>
              <a:pPr/>
              <a:t>21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2017/2/20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2017/2/20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2017/2/20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2017/2/20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2017/2/20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2017/2/20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2017/2/20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标题 5"/>
          <p:cNvSpPr>
            <a:spLocks noGrp="1"/>
          </p:cNvSpPr>
          <p:nvPr>
            <p:ph type="ctrTitle"/>
          </p:nvPr>
        </p:nvSpPr>
        <p:spPr>
          <a:xfrm>
            <a:off x="685800" y="2816231"/>
            <a:ext cx="7772400" cy="1470025"/>
          </a:xfrm>
        </p:spPr>
        <p:txBody>
          <a:bodyPr>
            <a:noAutofit/>
          </a:bodyPr>
          <a:lstStyle/>
          <a:p>
            <a:r>
              <a:rPr lang="en-US" altLang="zh-CN" sz="3600" b="1" dirty="0" smtClean="0"/>
              <a:t/>
            </a:r>
            <a:br>
              <a:rPr lang="en-US" altLang="zh-CN" sz="3600" b="1" dirty="0" smtClean="0"/>
            </a:br>
            <a:r>
              <a:rPr lang="en-US" sz="3600" b="1" dirty="0" smtClean="0"/>
              <a:t>Rapid health technology assessment on proton and heavy ion therapy in China</a:t>
            </a:r>
            <a:endParaRPr lang="zh-CN" altLang="en-US" sz="3600" b="1" dirty="0"/>
          </a:p>
        </p:txBody>
      </p:sp>
      <p:sp>
        <p:nvSpPr>
          <p:cNvPr id="7" name="副标题 6"/>
          <p:cNvSpPr>
            <a:spLocks noGrp="1"/>
          </p:cNvSpPr>
          <p:nvPr>
            <p:ph type="subTitle" idx="1"/>
          </p:nvPr>
        </p:nvSpPr>
        <p:spPr>
          <a:xfrm>
            <a:off x="1371600" y="5179640"/>
            <a:ext cx="6400800" cy="1057672"/>
          </a:xfrm>
        </p:spPr>
        <p:txBody>
          <a:bodyPr>
            <a:normAutofit fontScale="92500" lnSpcReduction="20000"/>
          </a:bodyPr>
          <a:lstStyle/>
          <a:p>
            <a:r>
              <a:rPr lang="en-US" altLang="zh-CN" sz="2400" b="1" dirty="0" smtClean="0">
                <a:solidFill>
                  <a:schemeClr val="tx1"/>
                </a:solidFill>
              </a:rPr>
              <a:t>Michelle Li</a:t>
            </a:r>
          </a:p>
          <a:p>
            <a:endParaRPr lang="en-US" altLang="zh-CN" sz="2400" b="1" dirty="0">
              <a:solidFill>
                <a:schemeClr val="tx1"/>
              </a:solidFill>
            </a:endParaRPr>
          </a:p>
          <a:p>
            <a:r>
              <a:rPr lang="en-US" altLang="zh-CN" sz="2400" b="1" dirty="0" smtClean="0">
                <a:solidFill>
                  <a:schemeClr val="tx1"/>
                </a:solidFill>
              </a:rPr>
              <a:t>20</a:t>
            </a:r>
            <a:r>
              <a:rPr lang="en-US" altLang="zh-CN" sz="2400" b="1" baseline="30000" dirty="0" smtClean="0">
                <a:solidFill>
                  <a:schemeClr val="tx1"/>
                </a:solidFill>
              </a:rPr>
              <a:t>th</a:t>
            </a:r>
            <a:r>
              <a:rPr lang="en-US" altLang="zh-CN" sz="2400" b="1" dirty="0" smtClean="0">
                <a:solidFill>
                  <a:schemeClr val="tx1"/>
                </a:solidFill>
              </a:rPr>
              <a:t> Feb., 2017, Xiamen</a:t>
            </a:r>
          </a:p>
        </p:txBody>
      </p:sp>
    </p:spTree>
    <p:extLst>
      <p:ext uri="{BB962C8B-B14F-4D97-AF65-F5344CB8AC3E}">
        <p14:creationId xmlns:p14="http://schemas.microsoft.com/office/powerpoint/2010/main" val="2966075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8"/>
            <a:ext cx="8229600" cy="1143000"/>
          </a:xfrm>
        </p:spPr>
        <p:txBody>
          <a:bodyPr>
            <a:normAutofit/>
          </a:bodyPr>
          <a:lstStyle/>
          <a:p>
            <a:r>
              <a:rPr lang="en-US" altLang="zh-CN" sz="2800" dirty="0" smtClean="0"/>
              <a:t>Selection of information and studies for proton therapy</a:t>
            </a:r>
            <a:endParaRPr lang="zh-CN" altLang="en-US" sz="2800" dirty="0"/>
          </a:p>
        </p:txBody>
      </p:sp>
      <p:pic>
        <p:nvPicPr>
          <p:cNvPr id="30722" name="Picture 2"/>
          <p:cNvPicPr>
            <a:picLocks noChangeAspect="1" noChangeArrowheads="1"/>
          </p:cNvPicPr>
          <p:nvPr/>
        </p:nvPicPr>
        <p:blipFill>
          <a:blip r:embed="rId2" cstate="print"/>
          <a:srcRect/>
          <a:stretch>
            <a:fillRect/>
          </a:stretch>
        </p:blipFill>
        <p:spPr bwMode="auto">
          <a:xfrm>
            <a:off x="1357290" y="1600200"/>
            <a:ext cx="6105525"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0"/>
            <a:ext cx="8229600" cy="1143000"/>
          </a:xfrm>
        </p:spPr>
        <p:txBody>
          <a:bodyPr>
            <a:normAutofit fontScale="90000"/>
          </a:bodyPr>
          <a:lstStyle/>
          <a:p>
            <a:r>
              <a:rPr lang="en-US" altLang="zh-CN" sz="3600" b="1" dirty="0" smtClean="0"/>
              <a:t>Findings—clinical effectiveness: proton beam therapy (PBT)</a:t>
            </a:r>
            <a:endParaRPr lang="zh-CN" altLang="en-US" sz="3600" b="1" dirty="0"/>
          </a:p>
        </p:txBody>
      </p:sp>
      <p:sp>
        <p:nvSpPr>
          <p:cNvPr id="3" name="内容占位符 2"/>
          <p:cNvSpPr>
            <a:spLocks noGrp="1"/>
          </p:cNvSpPr>
          <p:nvPr>
            <p:ph idx="1"/>
          </p:nvPr>
        </p:nvSpPr>
        <p:spPr>
          <a:xfrm>
            <a:off x="457200" y="1831995"/>
            <a:ext cx="8229600" cy="4525963"/>
          </a:xfrm>
        </p:spPr>
        <p:txBody>
          <a:bodyPr>
            <a:normAutofit/>
          </a:bodyPr>
          <a:lstStyle/>
          <a:p>
            <a:r>
              <a:rPr lang="en-US" altLang="zh-CN" sz="2400" dirty="0" smtClean="0"/>
              <a:t>13 HTA reports and 11 SR/Meta analyses were included in the study.</a:t>
            </a:r>
          </a:p>
          <a:p>
            <a:r>
              <a:rPr lang="en-US" altLang="zh-CN" sz="2400" dirty="0" smtClean="0"/>
              <a:t>Most studies were case control studies and cohort studies, and there were few RCTs but of low quality and weak recommendation.  </a:t>
            </a:r>
          </a:p>
          <a:p>
            <a:r>
              <a:rPr lang="en-US" altLang="zh-CN" sz="2400" dirty="0" smtClean="0"/>
              <a:t>13 HTA reports recommended using PBT limitedly in limited diseases, but those recommendations came from evidences with low quality.</a:t>
            </a:r>
            <a:endParaRPr lang="zh-CN" altLang="en-US" sz="2400" dirty="0"/>
          </a:p>
        </p:txBody>
      </p:sp>
    </p:spTree>
    <p:extLst>
      <p:ext uri="{BB962C8B-B14F-4D97-AF65-F5344CB8AC3E}">
        <p14:creationId xmlns:p14="http://schemas.microsoft.com/office/powerpoint/2010/main" val="1456365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57808"/>
            <a:ext cx="8229600" cy="1143000"/>
          </a:xfrm>
        </p:spPr>
        <p:txBody>
          <a:bodyPr>
            <a:normAutofit/>
          </a:bodyPr>
          <a:lstStyle/>
          <a:p>
            <a:r>
              <a:rPr lang="en-US" altLang="zh-CN" sz="3600" b="1" dirty="0"/>
              <a:t>Findings—clinical effectiveness: </a:t>
            </a:r>
            <a:r>
              <a:rPr lang="en-US" altLang="zh-CN" sz="3600" b="1" dirty="0" smtClean="0"/>
              <a:t>PBT</a:t>
            </a:r>
            <a:endParaRPr lang="zh-CN" altLang="en-US" sz="3600" b="1" dirty="0"/>
          </a:p>
        </p:txBody>
      </p:sp>
      <p:sp>
        <p:nvSpPr>
          <p:cNvPr id="3" name="内容占位符 2"/>
          <p:cNvSpPr>
            <a:spLocks noGrp="1"/>
          </p:cNvSpPr>
          <p:nvPr>
            <p:ph idx="1"/>
          </p:nvPr>
        </p:nvSpPr>
        <p:spPr>
          <a:xfrm>
            <a:off x="457200" y="1831995"/>
            <a:ext cx="8229600" cy="4525963"/>
          </a:xfrm>
        </p:spPr>
        <p:txBody>
          <a:bodyPr>
            <a:normAutofit/>
          </a:bodyPr>
          <a:lstStyle/>
          <a:p>
            <a:r>
              <a:rPr lang="en-US" altLang="zh-CN" dirty="0" smtClean="0"/>
              <a:t>Using PBT for eye, brain and spinal cancers can significantly reduce risks, also for children’s cancers.</a:t>
            </a:r>
          </a:p>
          <a:p>
            <a:r>
              <a:rPr lang="zh-CN" altLang="en-US" dirty="0" smtClean="0"/>
              <a:t> </a:t>
            </a:r>
            <a:r>
              <a:rPr lang="en-US" altLang="zh-CN" dirty="0" smtClean="0"/>
              <a:t>Not enough evidences for the long-term effects and side effects .</a:t>
            </a:r>
            <a:endParaRPr lang="zh-CN" altLang="en-US" dirty="0"/>
          </a:p>
        </p:txBody>
      </p:sp>
    </p:spTree>
    <p:extLst>
      <p:ext uri="{BB962C8B-B14F-4D97-AF65-F5344CB8AC3E}">
        <p14:creationId xmlns:p14="http://schemas.microsoft.com/office/powerpoint/2010/main" val="1744724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8"/>
            <a:ext cx="8229600" cy="1143000"/>
          </a:xfrm>
        </p:spPr>
        <p:txBody>
          <a:bodyPr>
            <a:normAutofit/>
          </a:bodyPr>
          <a:lstStyle/>
          <a:p>
            <a:r>
              <a:rPr lang="en-US" altLang="zh-CN" sz="3600" b="1" dirty="0" smtClean="0"/>
              <a:t>Findings—comparative </a:t>
            </a:r>
            <a:r>
              <a:rPr lang="en-US" altLang="zh-CN" sz="3600" b="1" dirty="0"/>
              <a:t>effectiveness: PBT</a:t>
            </a:r>
            <a:endParaRPr lang="zh-CN" altLang="en-US" sz="3600" dirty="0"/>
          </a:p>
        </p:txBody>
      </p:sp>
      <p:sp>
        <p:nvSpPr>
          <p:cNvPr id="3" name="内容占位符 2"/>
          <p:cNvSpPr>
            <a:spLocks noGrp="1"/>
          </p:cNvSpPr>
          <p:nvPr>
            <p:ph idx="1"/>
          </p:nvPr>
        </p:nvSpPr>
        <p:spPr>
          <a:xfrm>
            <a:off x="457200" y="1903433"/>
            <a:ext cx="8229600" cy="4525963"/>
          </a:xfrm>
        </p:spPr>
        <p:txBody>
          <a:bodyPr>
            <a:normAutofit/>
          </a:bodyPr>
          <a:lstStyle/>
          <a:p>
            <a:r>
              <a:rPr lang="en-US" altLang="zh-CN" dirty="0" smtClean="0"/>
              <a:t>Lack of high quality evidences for comparative effects, but there are evidences showing PBT has dosage advantage</a:t>
            </a:r>
          </a:p>
          <a:p>
            <a:r>
              <a:rPr lang="en-US" altLang="zh-CN" dirty="0" smtClean="0"/>
              <a:t>Using PBT treating eye cancers has some comparative effects</a:t>
            </a:r>
            <a:endParaRPr lang="zh-CN" altLang="en-US" dirty="0"/>
          </a:p>
        </p:txBody>
      </p:sp>
    </p:spTree>
    <p:extLst>
      <p:ext uri="{BB962C8B-B14F-4D97-AF65-F5344CB8AC3E}">
        <p14:creationId xmlns:p14="http://schemas.microsoft.com/office/powerpoint/2010/main" val="2223009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8"/>
            <a:ext cx="8229600" cy="1143000"/>
          </a:xfrm>
        </p:spPr>
        <p:txBody>
          <a:bodyPr>
            <a:normAutofit fontScale="90000"/>
          </a:bodyPr>
          <a:lstStyle/>
          <a:p>
            <a:r>
              <a:rPr lang="en-US" altLang="zh-CN" sz="3600" b="1" dirty="0" smtClean="0"/>
              <a:t>Findings—clinical effectiveness: heavy ion beam therapy (HIBT)</a:t>
            </a:r>
            <a:endParaRPr lang="zh-CN" altLang="en-US" sz="3600" b="1" dirty="0"/>
          </a:p>
        </p:txBody>
      </p:sp>
      <p:sp>
        <p:nvSpPr>
          <p:cNvPr id="3" name="内容占位符 2"/>
          <p:cNvSpPr>
            <a:spLocks noGrp="1"/>
          </p:cNvSpPr>
          <p:nvPr>
            <p:ph idx="1"/>
          </p:nvPr>
        </p:nvSpPr>
        <p:spPr/>
        <p:txBody>
          <a:bodyPr>
            <a:normAutofit/>
          </a:bodyPr>
          <a:lstStyle/>
          <a:p>
            <a:r>
              <a:rPr lang="en-US" altLang="zh-CN" sz="2400" dirty="0" smtClean="0"/>
              <a:t>Most  particle therapy studies mentioned heavy ion treatment but few especially emphasized this technology.</a:t>
            </a:r>
            <a:endParaRPr lang="zh-CN" altLang="en-US" sz="2400" dirty="0" smtClean="0"/>
          </a:p>
          <a:p>
            <a:r>
              <a:rPr lang="en-US" altLang="zh-CN" sz="2400" dirty="0" smtClean="0"/>
              <a:t>3 HTA reports and 6 SR reports were included and the quality was very low.</a:t>
            </a:r>
          </a:p>
          <a:p>
            <a:endParaRPr lang="zh-CN" altLang="en-US" sz="2400" dirty="0"/>
          </a:p>
        </p:txBody>
      </p:sp>
    </p:spTree>
    <p:extLst>
      <p:ext uri="{BB962C8B-B14F-4D97-AF65-F5344CB8AC3E}">
        <p14:creationId xmlns:p14="http://schemas.microsoft.com/office/powerpoint/2010/main" val="656229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8"/>
            <a:ext cx="8229600" cy="1143000"/>
          </a:xfrm>
        </p:spPr>
        <p:txBody>
          <a:bodyPr>
            <a:normAutofit/>
          </a:bodyPr>
          <a:lstStyle/>
          <a:p>
            <a:r>
              <a:rPr lang="en-US" altLang="zh-CN" sz="3600" b="1" dirty="0"/>
              <a:t>Findings—clinical effectiveness: HIBT</a:t>
            </a:r>
            <a:endParaRPr lang="zh-CN" altLang="en-US" sz="3600" dirty="0"/>
          </a:p>
        </p:txBody>
      </p:sp>
      <p:sp>
        <p:nvSpPr>
          <p:cNvPr id="3" name="内容占位符 2"/>
          <p:cNvSpPr>
            <a:spLocks noGrp="1"/>
          </p:cNvSpPr>
          <p:nvPr>
            <p:ph idx="1"/>
          </p:nvPr>
        </p:nvSpPr>
        <p:spPr>
          <a:xfrm>
            <a:off x="457200" y="1600200"/>
            <a:ext cx="8229600" cy="5043510"/>
          </a:xfrm>
        </p:spPr>
        <p:txBody>
          <a:bodyPr>
            <a:normAutofit/>
          </a:bodyPr>
          <a:lstStyle/>
          <a:p>
            <a:r>
              <a:rPr lang="en-US" altLang="zh-CN" dirty="0" smtClean="0"/>
              <a:t>Heavy ion therapy is in clinical trial I and II around the world</a:t>
            </a:r>
            <a:r>
              <a:rPr lang="zh-CN" altLang="en-US" dirty="0" smtClean="0"/>
              <a:t>；</a:t>
            </a:r>
            <a:endParaRPr lang="en-US" altLang="zh-CN" dirty="0" smtClean="0"/>
          </a:p>
          <a:p>
            <a:r>
              <a:rPr lang="en-US" altLang="zh-CN" dirty="0" smtClean="0"/>
              <a:t>Clinical trial I is for best dosage, while trail II is for indication’s clinical effects and safety</a:t>
            </a:r>
            <a:r>
              <a:rPr lang="zh-CN" altLang="en-US" b="1" dirty="0" smtClean="0"/>
              <a:t>；</a:t>
            </a:r>
            <a:endParaRPr lang="en-US" altLang="zh-CN" b="1" dirty="0" smtClean="0"/>
          </a:p>
          <a:p>
            <a:r>
              <a:rPr lang="en-US" altLang="zh-CN" dirty="0"/>
              <a:t>HIBT </a:t>
            </a:r>
            <a:r>
              <a:rPr lang="en-US" altLang="zh-CN" dirty="0" smtClean="0"/>
              <a:t> for Mucosal malignant melanoma and </a:t>
            </a:r>
            <a:r>
              <a:rPr lang="en-US" altLang="zh-CN" dirty="0" err="1" smtClean="0"/>
              <a:t>Adenocystic</a:t>
            </a:r>
            <a:r>
              <a:rPr lang="en-US" altLang="zh-CN" dirty="0" smtClean="0"/>
              <a:t> carcinoma has relative clinical effects but lack of trail III.</a:t>
            </a:r>
          </a:p>
          <a:p>
            <a:r>
              <a:rPr lang="en-GB" altLang="zh-CN" dirty="0" smtClean="0"/>
              <a:t>HIBT has biological effect but </a:t>
            </a:r>
            <a:r>
              <a:rPr lang="en-US" altLang="zh-CN" dirty="0" smtClean="0"/>
              <a:t>lack of clinical effects and safety</a:t>
            </a:r>
          </a:p>
          <a:p>
            <a:endParaRPr lang="zh-CN" altLang="en-US" b="1" dirty="0"/>
          </a:p>
        </p:txBody>
      </p:sp>
    </p:spTree>
    <p:extLst>
      <p:ext uri="{BB962C8B-B14F-4D97-AF65-F5344CB8AC3E}">
        <p14:creationId xmlns:p14="http://schemas.microsoft.com/office/powerpoint/2010/main" val="23107607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8"/>
            <a:ext cx="8229600" cy="1143000"/>
          </a:xfrm>
        </p:spPr>
        <p:txBody>
          <a:bodyPr>
            <a:normAutofit/>
          </a:bodyPr>
          <a:lstStyle/>
          <a:p>
            <a:r>
              <a:rPr lang="en-US" altLang="zh-CN" sz="3600" b="1" dirty="0" smtClean="0"/>
              <a:t>Recommendations</a:t>
            </a:r>
            <a:endParaRPr lang="zh-CN" altLang="en-US" sz="3600" b="1" dirty="0"/>
          </a:p>
        </p:txBody>
      </p:sp>
      <p:sp>
        <p:nvSpPr>
          <p:cNvPr id="3" name="内容占位符 2"/>
          <p:cNvSpPr>
            <a:spLocks noGrp="1"/>
          </p:cNvSpPr>
          <p:nvPr>
            <p:ph idx="1"/>
          </p:nvPr>
        </p:nvSpPr>
        <p:spPr/>
        <p:txBody>
          <a:bodyPr>
            <a:normAutofit/>
          </a:bodyPr>
          <a:lstStyle/>
          <a:p>
            <a:pPr indent="12700">
              <a:buFont typeface="Wingdings" pitchFamily="2" charset="2"/>
              <a:buChar char="ü"/>
            </a:pPr>
            <a:r>
              <a:rPr lang="en-US" altLang="zh-CN" sz="3000" dirty="0"/>
              <a:t>Conduct comparative study for both proton and heavy ion therapies with traditional radiation therapy, surgeries and chemotherapy </a:t>
            </a:r>
            <a:r>
              <a:rPr lang="zh-CN" altLang="en-US" sz="3000" dirty="0"/>
              <a:t>；</a:t>
            </a:r>
          </a:p>
          <a:p>
            <a:pPr indent="12700">
              <a:buFont typeface="Wingdings" pitchFamily="2" charset="2"/>
              <a:buChar char="ü"/>
            </a:pPr>
            <a:r>
              <a:rPr lang="en-US" altLang="zh-CN" sz="3000" dirty="0"/>
              <a:t>Conduct strict RCT and enlarge the sample size</a:t>
            </a:r>
            <a:r>
              <a:rPr lang="zh-CN" altLang="en-US" sz="3000" dirty="0" smtClean="0"/>
              <a:t>；</a:t>
            </a:r>
            <a:endParaRPr lang="en-US" altLang="zh-CN" sz="3000" dirty="0" smtClean="0"/>
          </a:p>
          <a:p>
            <a:pPr indent="12700">
              <a:buFont typeface="Wingdings" pitchFamily="2" charset="2"/>
              <a:buChar char="ü"/>
            </a:pPr>
            <a:r>
              <a:rPr lang="en-US" altLang="zh-CN" sz="3000" dirty="0" smtClean="0"/>
              <a:t>PBT has more clinical effects than heavy ion therapy. </a:t>
            </a:r>
            <a:endParaRPr lang="zh-CN" altLang="en-US" sz="3000" dirty="0"/>
          </a:p>
        </p:txBody>
      </p:sp>
    </p:spTree>
    <p:extLst>
      <p:ext uri="{BB962C8B-B14F-4D97-AF65-F5344CB8AC3E}">
        <p14:creationId xmlns:p14="http://schemas.microsoft.com/office/powerpoint/2010/main" val="35862654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0"/>
            <a:ext cx="8229600" cy="1143000"/>
          </a:xfrm>
        </p:spPr>
        <p:txBody>
          <a:bodyPr>
            <a:normAutofit fontScale="90000"/>
          </a:bodyPr>
          <a:lstStyle/>
          <a:p>
            <a:r>
              <a:rPr lang="en-US" altLang="zh-CN" sz="3600" b="1" dirty="0" smtClean="0"/>
              <a:t>Findings—clinical effectiveness: proton beam therapy (PBT)</a:t>
            </a:r>
            <a:endParaRPr lang="zh-CN" altLang="en-US" sz="3600" b="1" dirty="0"/>
          </a:p>
        </p:txBody>
      </p:sp>
      <p:sp>
        <p:nvSpPr>
          <p:cNvPr id="3" name="内容占位符 2"/>
          <p:cNvSpPr>
            <a:spLocks noGrp="1"/>
          </p:cNvSpPr>
          <p:nvPr>
            <p:ph idx="1"/>
          </p:nvPr>
        </p:nvSpPr>
        <p:spPr>
          <a:xfrm>
            <a:off x="457200" y="1831995"/>
            <a:ext cx="8229600" cy="4525963"/>
          </a:xfrm>
        </p:spPr>
        <p:txBody>
          <a:bodyPr>
            <a:normAutofit/>
          </a:bodyPr>
          <a:lstStyle/>
          <a:p>
            <a:r>
              <a:rPr lang="en-US" altLang="zh-CN" sz="2400" dirty="0" smtClean="0"/>
              <a:t>13 HTA reports and 11 SR/Meta analyses were included in the study.</a:t>
            </a:r>
          </a:p>
          <a:p>
            <a:r>
              <a:rPr lang="en-US" altLang="zh-CN" sz="2400" dirty="0" smtClean="0"/>
              <a:t>Most studies were case control studies and cohort studies, and there were few RCTs but of low quality and weak recommendation.  </a:t>
            </a:r>
          </a:p>
          <a:p>
            <a:r>
              <a:rPr lang="en-US" altLang="zh-CN" sz="2400" dirty="0" smtClean="0"/>
              <a:t>13 HTA reports recommended using PBT limitedly in limited diseases, but those recommendations came from evidences with low quality.</a:t>
            </a:r>
            <a:endParaRPr lang="zh-CN" alt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8"/>
            <a:ext cx="8229600" cy="1143000"/>
          </a:xfrm>
        </p:spPr>
        <p:txBody>
          <a:bodyPr>
            <a:normAutofit fontScale="90000"/>
          </a:bodyPr>
          <a:lstStyle/>
          <a:p>
            <a:r>
              <a:rPr lang="en-US" altLang="zh-CN" sz="3600" b="1" dirty="0" smtClean="0"/>
              <a:t>Findings—clinical effectiveness: heavy ion beam therapy</a:t>
            </a:r>
            <a:endParaRPr lang="zh-CN" altLang="en-US" sz="3600" b="1" dirty="0"/>
          </a:p>
        </p:txBody>
      </p:sp>
      <p:sp>
        <p:nvSpPr>
          <p:cNvPr id="3" name="内容占位符 2"/>
          <p:cNvSpPr>
            <a:spLocks noGrp="1"/>
          </p:cNvSpPr>
          <p:nvPr>
            <p:ph idx="1"/>
          </p:nvPr>
        </p:nvSpPr>
        <p:spPr/>
        <p:txBody>
          <a:bodyPr>
            <a:normAutofit/>
          </a:bodyPr>
          <a:lstStyle/>
          <a:p>
            <a:r>
              <a:rPr lang="en-US" altLang="zh-CN" sz="2400" dirty="0" smtClean="0"/>
              <a:t>Most  particle therapy studies mentioned heavy ion treatment but few especially emphasized this technology.</a:t>
            </a:r>
            <a:endParaRPr lang="zh-CN" altLang="en-US" sz="2400" dirty="0" smtClean="0"/>
          </a:p>
          <a:p>
            <a:r>
              <a:rPr lang="en-US" altLang="zh-CN" sz="2400" dirty="0" smtClean="0"/>
              <a:t>3 HTA reports and 6 SR reports were included and the quality was very low.</a:t>
            </a:r>
          </a:p>
          <a:p>
            <a:endParaRPr lang="zh-CN" alt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93010" y="3000372"/>
            <a:ext cx="6861430" cy="923330"/>
          </a:xfrm>
          <a:prstGeom prst="rect">
            <a:avLst/>
          </a:prstGeom>
          <a:noFill/>
        </p:spPr>
        <p:txBody>
          <a:bodyPr wrap="none" lIns="91440" tIns="45720" rIns="91440" bIns="45720">
            <a:spAutoFit/>
          </a:bodyPr>
          <a:lstStyle/>
          <a:p>
            <a:pPr algn="ctr"/>
            <a:r>
              <a:rPr lang="en-US" altLang="zh-CN"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Economic evaluation</a:t>
            </a:r>
            <a:endParaRPr lang="zh-CN"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571123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2624406676"/>
              </p:ext>
            </p:extLst>
          </p:nvPr>
        </p:nvGraphicFramePr>
        <p:xfrm>
          <a:off x="457200" y="1071546"/>
          <a:ext cx="8229600"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下箭头 9"/>
          <p:cNvSpPr/>
          <p:nvPr/>
        </p:nvSpPr>
        <p:spPr>
          <a:xfrm>
            <a:off x="899592" y="2924944"/>
            <a:ext cx="288032" cy="576064"/>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457200" y="428612"/>
            <a:ext cx="8229600" cy="1143000"/>
          </a:xfrm>
        </p:spPr>
        <p:txBody>
          <a:bodyPr>
            <a:normAutofit/>
          </a:bodyPr>
          <a:lstStyle/>
          <a:p>
            <a:r>
              <a:rPr lang="en-US" altLang="zh-CN" sz="3600" b="1" dirty="0" smtClean="0"/>
              <a:t>Result—Economic Evaluation</a:t>
            </a:r>
            <a:endParaRPr lang="zh-CN" altLang="en-US" sz="3600" b="1"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635935141"/>
              </p:ext>
            </p:extLst>
          </p:nvPr>
        </p:nvGraphicFramePr>
        <p:xfrm>
          <a:off x="467544" y="1428736"/>
          <a:ext cx="8229600" cy="1872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内容占位符 3"/>
          <p:cNvSpPr txBox="1">
            <a:spLocks/>
          </p:cNvSpPr>
          <p:nvPr/>
        </p:nvSpPr>
        <p:spPr>
          <a:xfrm>
            <a:off x="683568" y="4437112"/>
            <a:ext cx="8064896" cy="1512168"/>
          </a:xfrm>
          <a:prstGeom prst="rect">
            <a:avLst/>
          </a:prstGeom>
          <a:solidFill>
            <a:schemeClr val="bg1"/>
          </a:solidFill>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resources</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altLang="zh-CN"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altLang="zh-CN" sz="18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 typeface="Arial" pitchFamily="34" charset="0"/>
              <a:buChar char="•"/>
            </a:pPr>
            <a:r>
              <a:rPr lang="en-US" altLang="zh-CN" dirty="0" smtClean="0"/>
              <a:t>Field visit (hospitals)</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:proton</a:t>
            </a:r>
            <a:r>
              <a:rPr kumimoji="0" lang="en-US" altLang="zh-CN" sz="1800" b="0" i="0" u="none" strike="noStrike" kern="1200" cap="none" spc="0" normalizeH="0" noProof="0" dirty="0" smtClean="0">
                <a:ln>
                  <a:noFill/>
                </a:ln>
                <a:solidFill>
                  <a:schemeClr val="tx1"/>
                </a:solidFill>
                <a:effectLst/>
                <a:uLnTx/>
                <a:uFillTx/>
                <a:latin typeface="+mn-lt"/>
                <a:ea typeface="+mn-ea"/>
                <a:cs typeface="+mn-cs"/>
              </a:rPr>
              <a:t> and  heavy ion hospitals in Shanghai</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a:t>
            </a:r>
            <a:r>
              <a:rPr lang="en-US" altLang="zh-CN" dirty="0" err="1" smtClean="0"/>
              <a:t>i</a:t>
            </a:r>
            <a:r>
              <a:rPr kumimoji="0" lang="en-US" altLang="zh-CN" sz="1800" b="0" i="0" u="none" strike="noStrike" kern="1200" cap="none" spc="0" normalizeH="0" baseline="0" noProof="0" dirty="0" err="1" smtClean="0">
                <a:ln>
                  <a:noFill/>
                </a:ln>
                <a:solidFill>
                  <a:schemeClr val="tx1"/>
                </a:solidFill>
                <a:effectLst/>
                <a:uLnTx/>
                <a:uFillTx/>
                <a:latin typeface="+mn-lt"/>
                <a:ea typeface="+mn-ea"/>
                <a:cs typeface="+mn-cs"/>
              </a:rPr>
              <a:t>mport</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 heavy ion devices</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a:t>
            </a:r>
            <a:r>
              <a:rPr kumimoji="0" lang="zh-CN" altLang="zh-CN" sz="1800" b="0" i="0" u="none" strike="noStrike" kern="1200" cap="none" spc="0" normalizeH="0" baseline="0" noProof="0" dirty="0" smtClean="0">
                <a:ln>
                  <a:noFill/>
                </a:ln>
                <a:solidFill>
                  <a:schemeClr val="tx1"/>
                </a:solidFill>
                <a:effectLst/>
                <a:uLnTx/>
                <a:uFillTx/>
                <a:latin typeface="+mn-lt"/>
                <a:ea typeface="+mn-ea"/>
                <a:cs typeface="+mn-cs"/>
              </a:rPr>
              <a:t>、</a:t>
            </a:r>
            <a:r>
              <a:rPr lang="en-US" altLang="zh-CN" dirty="0" err="1" smtClean="0"/>
              <a:t>Tumour</a:t>
            </a:r>
            <a:r>
              <a:rPr lang="en-US" altLang="zh-CN" dirty="0" smtClean="0"/>
              <a:t> hospitals</a:t>
            </a:r>
            <a:r>
              <a:rPr lang="zh-CN" altLang="en-US" dirty="0" smtClean="0"/>
              <a:t>（</a:t>
            </a:r>
            <a:r>
              <a:rPr lang="en-US" altLang="zh-CN" dirty="0" smtClean="0"/>
              <a:t>establishing/heavy ion devices made in china</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and</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one</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tertiary</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hospital</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at</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Beijing</a:t>
            </a:r>
            <a:r>
              <a:rPr lang="en-US" altLang="zh-CN" dirty="0" smtClean="0"/>
              <a:t>g(</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IMRT</a:t>
            </a:r>
            <a:r>
              <a:rPr lang="en-US" altLang="zh-CN" dirty="0"/>
              <a:t> </a:t>
            </a:r>
            <a:r>
              <a:rPr lang="en-US" altLang="zh-CN" dirty="0" smtClean="0"/>
              <a:t>devices</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altLang="zh-CN"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Expertise suggestions</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from</a:t>
            </a:r>
            <a:r>
              <a:rPr kumimoji="0" lang="en-US" altLang="zh-CN" sz="1800" b="0" i="0" u="none" strike="noStrike" kern="1200" cap="none" spc="0" normalizeH="0" noProof="0" dirty="0" smtClean="0">
                <a:ln>
                  <a:noFill/>
                </a:ln>
                <a:solidFill>
                  <a:schemeClr val="tx1"/>
                </a:solidFill>
                <a:effectLst/>
                <a:uLnTx/>
                <a:uFillTx/>
                <a:latin typeface="+mn-lt"/>
                <a:ea typeface="+mn-ea"/>
                <a:cs typeface="+mn-cs"/>
              </a:rPr>
              <a:t> relevant fields ,like </a:t>
            </a:r>
            <a:r>
              <a:rPr lang="en-US" altLang="zh-CN" dirty="0" smtClean="0"/>
              <a:t>clinical practices</a:t>
            </a:r>
            <a:r>
              <a:rPr kumimoji="0" lang="zh-CN" altLang="zh-CN" sz="1800" b="0" i="0" u="none" strike="noStrike" kern="1200" cap="none" spc="0" normalizeH="0" baseline="0" noProof="0" dirty="0" smtClean="0">
                <a:ln>
                  <a:noFill/>
                </a:ln>
                <a:solidFill>
                  <a:schemeClr val="tx1"/>
                </a:solidFill>
                <a:effectLst/>
                <a:uLnTx/>
                <a:uFillTx/>
                <a:latin typeface="+mn-lt"/>
                <a:ea typeface="+mn-ea"/>
                <a:cs typeface="+mn-cs"/>
              </a:rPr>
              <a:t>（</a:t>
            </a:r>
            <a:r>
              <a:rPr kumimoji="0" lang="en-US" altLang="zh-CN" sz="1800" b="0" i="0" u="none" strike="noStrike" kern="1200" cap="none" spc="0" normalizeH="0" baseline="0" noProof="0" dirty="0" err="1" smtClean="0">
                <a:ln>
                  <a:noFill/>
                </a:ln>
                <a:solidFill>
                  <a:schemeClr val="tx1"/>
                </a:solidFill>
                <a:effectLst/>
                <a:uLnTx/>
                <a:uFillTx/>
                <a:latin typeface="+mn-lt"/>
                <a:ea typeface="+mn-ea"/>
                <a:cs typeface="+mn-cs"/>
              </a:rPr>
              <a:t>tumour</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 and </a:t>
            </a:r>
            <a:r>
              <a:rPr kumimoji="0" lang="en-US" altLang="zh-CN" sz="1800" b="0" i="0" u="none" strike="noStrike" kern="1200" cap="none" spc="0" normalizeH="0" baseline="0" noProof="0" dirty="0" err="1" smtClean="0">
                <a:ln>
                  <a:noFill/>
                </a:ln>
                <a:solidFill>
                  <a:schemeClr val="tx1"/>
                </a:solidFill>
                <a:effectLst/>
                <a:uLnTx/>
                <a:uFillTx/>
                <a:latin typeface="+mn-lt"/>
                <a:ea typeface="+mn-ea"/>
                <a:cs typeface="+mn-cs"/>
              </a:rPr>
              <a:t>radi</a:t>
            </a:r>
            <a:r>
              <a:rPr lang="en-US" altLang="zh-CN" dirty="0" smtClean="0"/>
              <a:t>ology department</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zh-CN" sz="1800" b="0" i="0" u="none" strike="noStrike" kern="1200" cap="none" spc="0" normalizeH="0" baseline="0" noProof="0" dirty="0" smtClean="0">
                <a:ln>
                  <a:noFill/>
                </a:ln>
                <a:solidFill>
                  <a:schemeClr val="tx1"/>
                </a:solidFill>
                <a:effectLst/>
                <a:uLnTx/>
                <a:uFillTx/>
                <a:latin typeface="+mn-lt"/>
                <a:ea typeface="+mn-ea"/>
                <a:cs typeface="+mn-cs"/>
              </a:rPr>
              <a:t>）、</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medical </a:t>
            </a:r>
            <a:r>
              <a:rPr kumimoji="0" lang="en-US" altLang="zh-CN" sz="1800" b="0" i="0" u="none" strike="noStrike" kern="1200" cap="none" spc="0" normalizeH="0" baseline="0" noProof="0" dirty="0" err="1" smtClean="0">
                <a:ln>
                  <a:noFill/>
                </a:ln>
                <a:solidFill>
                  <a:schemeClr val="tx1"/>
                </a:solidFill>
                <a:effectLst/>
                <a:uLnTx/>
                <a:uFillTx/>
                <a:latin typeface="+mn-lt"/>
                <a:ea typeface="+mn-ea"/>
                <a:cs typeface="+mn-cs"/>
              </a:rPr>
              <a:t>physicis</a:t>
            </a:r>
            <a:r>
              <a:rPr kumimoji="0" lang="zh-CN" altLang="zh-CN" sz="1800" b="0" i="0" u="none" strike="noStrike" kern="1200" cap="none" spc="0" normalizeH="0" baseline="0" noProof="0" dirty="0" smtClean="0">
                <a:ln>
                  <a:noFill/>
                </a:ln>
                <a:solidFill>
                  <a:schemeClr val="tx1"/>
                </a:solidFill>
                <a:effectLst/>
                <a:uLnTx/>
                <a:uFillTx/>
                <a:latin typeface="+mn-lt"/>
                <a:ea typeface="+mn-ea"/>
                <a:cs typeface="+mn-cs"/>
              </a:rPr>
              <a:t>、</a:t>
            </a:r>
            <a:r>
              <a:rPr kumimoji="0" lang="en-US" altLang="zh-CN" sz="1800" b="0" i="0" u="none" strike="noStrike" kern="1200" cap="none" spc="0" normalizeH="0" baseline="0" noProof="0" dirty="0" smtClean="0">
                <a:ln>
                  <a:noFill/>
                </a:ln>
                <a:solidFill>
                  <a:schemeClr val="tx1"/>
                </a:solidFill>
                <a:effectLst/>
                <a:uLnTx/>
                <a:uFillTx/>
                <a:latin typeface="+mn-lt"/>
                <a:ea typeface="+mn-ea"/>
                <a:cs typeface="+mn-cs"/>
              </a:rPr>
              <a:t>hospital management and nuclear physics</a:t>
            </a:r>
            <a:endParaRPr kumimoji="0" lang="zh-CN" alt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3"/>
          <p:cNvSpPr txBox="1">
            <a:spLocks/>
          </p:cNvSpPr>
          <p:nvPr/>
        </p:nvSpPr>
        <p:spPr>
          <a:xfrm>
            <a:off x="683568" y="3573016"/>
            <a:ext cx="8280920" cy="820687"/>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zh-CN" sz="2600" noProof="0" dirty="0" smtClean="0"/>
              <a:t>This</a:t>
            </a:r>
            <a:r>
              <a:rPr lang="zh-CN" altLang="en-US" sz="2600" noProof="0" dirty="0" smtClean="0"/>
              <a:t> </a:t>
            </a:r>
            <a:r>
              <a:rPr lang="en-US" altLang="zh-CN" sz="2600" noProof="0" dirty="0" smtClean="0"/>
              <a:t>research</a:t>
            </a:r>
            <a:r>
              <a:rPr lang="zh-CN" altLang="en-US" sz="2600" noProof="0" dirty="0" smtClean="0"/>
              <a:t> </a:t>
            </a:r>
            <a:r>
              <a:rPr lang="en-US" altLang="zh-CN" sz="2600" noProof="0" dirty="0" smtClean="0"/>
              <a:t>seen in the view of government</a:t>
            </a:r>
            <a:r>
              <a:rPr lang="zh-CN" altLang="en-US" sz="2600" noProof="0" dirty="0" smtClean="0"/>
              <a:t> </a:t>
            </a:r>
            <a:r>
              <a:rPr lang="en-US" altLang="zh-CN" sz="2600" noProof="0" dirty="0" smtClean="0"/>
              <a:t>,</a:t>
            </a:r>
            <a:r>
              <a:rPr lang="zh-CN" altLang="en-US" sz="2600" noProof="0" dirty="0" smtClean="0"/>
              <a:t> </a:t>
            </a:r>
            <a:r>
              <a:rPr lang="en-US" altLang="zh-CN" sz="2600" noProof="0" dirty="0" smtClean="0"/>
              <a:t>with total cost</a:t>
            </a:r>
            <a:r>
              <a:rPr lang="zh-CN" altLang="en-US" sz="2600" noProof="0" dirty="0" smtClean="0"/>
              <a:t> </a:t>
            </a:r>
            <a:r>
              <a:rPr lang="en-US" altLang="zh-CN" sz="2600" dirty="0" smtClean="0"/>
              <a:t>measurement by consideration all of the necessary aspects to calculate all the total cost for each of the three types of treatment center. Then based on the data/records for the usage of the devices</a:t>
            </a:r>
            <a:r>
              <a:rPr lang="zh-CN" altLang="en-US" sz="2600" dirty="0" smtClean="0"/>
              <a:t>（</a:t>
            </a:r>
            <a:r>
              <a:rPr lang="en-US" altLang="zh-CN" sz="2600" dirty="0" smtClean="0"/>
              <a:t>treatment people per year), to calculate treatment cost per each patients</a:t>
            </a:r>
            <a:endParaRPr kumimoji="0" lang="en-US" altLang="zh-CN" sz="2600" b="0" i="0" u="none" strike="noStrike" kern="1200" cap="none" spc="0" normalizeH="0" baseline="0" noProof="0" dirty="0" smtClean="0">
              <a:ln>
                <a:noFill/>
              </a:ln>
              <a:solidFill>
                <a:schemeClr val="dk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zh-CN" sz="1600" b="0" i="0" u="none" strike="noStrike" kern="1200" cap="none" spc="0" normalizeH="0" baseline="0" noProof="0" dirty="0" smtClean="0">
                <a:ln>
                  <a:noFill/>
                </a:ln>
                <a:solidFill>
                  <a:schemeClr val="dk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altLang="zh-CN" sz="1600" b="0" i="0" u="none" strike="noStrike" kern="1200" cap="none" spc="0" normalizeH="0" baseline="0" noProof="0" dirty="0" smtClean="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109464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43408"/>
            <a:ext cx="8229600" cy="1143000"/>
          </a:xfrm>
        </p:spPr>
        <p:txBody>
          <a:bodyPr>
            <a:normAutofit/>
          </a:bodyPr>
          <a:lstStyle/>
          <a:p>
            <a:r>
              <a:rPr lang="en-US" altLang="zh-CN" sz="2400" b="1" dirty="0" smtClean="0"/>
              <a:t>Cost</a:t>
            </a:r>
            <a:r>
              <a:rPr lang="zh-CN" altLang="en-US" sz="2400" b="1" dirty="0" smtClean="0"/>
              <a:t> </a:t>
            </a:r>
            <a:r>
              <a:rPr lang="en-US" altLang="zh-CN" sz="2400" b="1" dirty="0" smtClean="0"/>
              <a:t>estimation</a:t>
            </a:r>
            <a:endParaRPr lang="zh-CN" altLang="en-US" sz="2400" b="1"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258375109"/>
              </p:ext>
            </p:extLst>
          </p:nvPr>
        </p:nvGraphicFramePr>
        <p:xfrm>
          <a:off x="467545" y="1700808"/>
          <a:ext cx="8676455" cy="2880320"/>
        </p:xfrm>
        <a:graphic>
          <a:graphicData uri="http://schemas.openxmlformats.org/drawingml/2006/table">
            <a:tbl>
              <a:tblPr/>
              <a:tblGrid>
                <a:gridCol w="1029410"/>
                <a:gridCol w="3500775"/>
                <a:gridCol w="3116860"/>
                <a:gridCol w="1029410"/>
              </a:tblGrid>
              <a:tr h="270835">
                <a:tc>
                  <a:txBody>
                    <a:bodyPr/>
                    <a:lstStyle/>
                    <a:p>
                      <a:pPr algn="ctr">
                        <a:lnSpc>
                          <a:spcPct val="150000"/>
                        </a:lnSpc>
                        <a:spcAft>
                          <a:spcPts val="0"/>
                        </a:spcAft>
                      </a:pPr>
                      <a:r>
                        <a:rPr lang="en-US" altLang="zh-CN" sz="1000" b="1" kern="100" dirty="0" smtClean="0">
                          <a:latin typeface="Times New Roman"/>
                          <a:ea typeface="仿宋"/>
                        </a:rPr>
                        <a:t>indicators</a:t>
                      </a:r>
                      <a:endParaRPr lang="zh-CN" sz="1000" kern="100" dirty="0">
                        <a:latin typeface="Times New Roman"/>
                        <a:ea typeface="仿宋_GB2312"/>
                      </a:endParaRPr>
                    </a:p>
                  </a:txBody>
                  <a:tcPr marL="22304" marR="2230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altLang="zh-CN" sz="1000" b="1" kern="100" dirty="0" smtClean="0">
                          <a:latin typeface="Times New Roman"/>
                          <a:ea typeface="仿宋"/>
                        </a:rPr>
                        <a:t>Heavy</a:t>
                      </a:r>
                      <a:r>
                        <a:rPr lang="en-US" altLang="zh-CN" sz="1000" b="1" kern="100" baseline="0" dirty="0" smtClean="0">
                          <a:latin typeface="Times New Roman"/>
                          <a:ea typeface="仿宋"/>
                        </a:rPr>
                        <a:t> ion center</a:t>
                      </a:r>
                      <a:endParaRPr lang="zh-CN" sz="1000" kern="100" dirty="0">
                        <a:latin typeface="Times New Roman"/>
                        <a:ea typeface="仿宋_GB2312"/>
                      </a:endParaRPr>
                    </a:p>
                  </a:txBody>
                  <a:tcPr marL="22304" marR="2230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altLang="zh-CN" sz="1000" b="1" kern="100" dirty="0" smtClean="0">
                          <a:latin typeface="Times New Roman"/>
                          <a:ea typeface="仿宋"/>
                        </a:rPr>
                        <a:t>Proton center</a:t>
                      </a:r>
                      <a:endParaRPr lang="zh-CN" sz="1000" kern="100" dirty="0">
                        <a:latin typeface="Times New Roman"/>
                        <a:ea typeface="仿宋_GB2312"/>
                      </a:endParaRPr>
                    </a:p>
                  </a:txBody>
                  <a:tcPr marL="22304" marR="2230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000" b="1" kern="100" dirty="0" smtClean="0">
                          <a:latin typeface="仿宋"/>
                          <a:ea typeface="仿宋_GB2312"/>
                        </a:rPr>
                        <a:t>IMRT </a:t>
                      </a:r>
                      <a:r>
                        <a:rPr lang="en-US" altLang="zh-CN" sz="1000" b="1" kern="100" dirty="0" smtClean="0">
                          <a:latin typeface="Times New Roman"/>
                          <a:ea typeface="仿宋"/>
                        </a:rPr>
                        <a:t>center</a:t>
                      </a:r>
                      <a:endParaRPr lang="zh-CN" sz="1000" kern="100" dirty="0">
                        <a:latin typeface="Times New Roman"/>
                        <a:ea typeface="仿宋_GB2312"/>
                      </a:endParaRPr>
                    </a:p>
                  </a:txBody>
                  <a:tcPr marL="22304" marR="2230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42805">
                <a:tc>
                  <a:txBody>
                    <a:bodyPr/>
                    <a:lstStyle/>
                    <a:p>
                      <a:pPr algn="just">
                        <a:lnSpc>
                          <a:spcPct val="150000"/>
                        </a:lnSpc>
                        <a:spcAft>
                          <a:spcPts val="0"/>
                        </a:spcAft>
                      </a:pPr>
                      <a:r>
                        <a:rPr lang="en-US" altLang="zh-CN" sz="1000" kern="100" dirty="0" smtClean="0">
                          <a:latin typeface="Times New Roman"/>
                          <a:ea typeface="仿宋_GB2312"/>
                        </a:rPr>
                        <a:t>area</a:t>
                      </a:r>
                      <a:endParaRPr lang="zh-CN" sz="1000" kern="100" dirty="0">
                        <a:latin typeface="Times New Roman"/>
                        <a:ea typeface="仿宋_GB2312"/>
                      </a:endParaRPr>
                    </a:p>
                  </a:txBody>
                  <a:tcPr marL="22304" marR="22304"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just">
                        <a:lnSpc>
                          <a:spcPct val="150000"/>
                        </a:lnSpc>
                        <a:spcAft>
                          <a:spcPts val="0"/>
                        </a:spcAft>
                      </a:pPr>
                      <a:r>
                        <a:rPr lang="en-US" sz="1000" kern="100" dirty="0" smtClean="0">
                          <a:latin typeface="仿宋"/>
                          <a:ea typeface="仿宋_GB2312"/>
                        </a:rPr>
                        <a:t>19000 </a:t>
                      </a:r>
                      <a:r>
                        <a:rPr lang="en-US" altLang="zh-CN" sz="1000" kern="100" dirty="0" smtClean="0">
                          <a:latin typeface="仿宋"/>
                          <a:ea typeface="仿宋_GB2312"/>
                        </a:rPr>
                        <a:t>square</a:t>
                      </a:r>
                      <a:r>
                        <a:rPr lang="en-US" altLang="zh-CN" sz="1000" kern="100" baseline="0" dirty="0" smtClean="0">
                          <a:latin typeface="仿宋"/>
                          <a:ea typeface="仿宋_GB2312"/>
                        </a:rPr>
                        <a:t> meters</a:t>
                      </a:r>
                      <a:endParaRPr lang="zh-CN" sz="1000" kern="100" dirty="0">
                        <a:latin typeface="Times New Roman"/>
                        <a:ea typeface="仿宋_GB2312"/>
                      </a:endParaRPr>
                    </a:p>
                  </a:txBody>
                  <a:tcPr marL="22304" marR="22304"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just">
                        <a:lnSpc>
                          <a:spcPct val="150000"/>
                        </a:lnSpc>
                        <a:spcAft>
                          <a:spcPts val="0"/>
                        </a:spcAft>
                      </a:pPr>
                      <a:r>
                        <a:rPr lang="en-US" sz="1000" kern="100" dirty="0" smtClean="0">
                          <a:latin typeface="仿宋"/>
                          <a:ea typeface="仿宋_GB2312"/>
                        </a:rPr>
                        <a:t>14000</a:t>
                      </a:r>
                      <a:r>
                        <a:rPr lang="en-US" altLang="zh-CN" sz="1000" kern="100" dirty="0" smtClean="0">
                          <a:latin typeface="仿宋"/>
                          <a:ea typeface="仿宋_GB2312"/>
                        </a:rPr>
                        <a:t>square</a:t>
                      </a:r>
                      <a:r>
                        <a:rPr lang="en-US" altLang="zh-CN" sz="1000" kern="100" baseline="0" dirty="0" smtClean="0">
                          <a:latin typeface="仿宋"/>
                          <a:ea typeface="仿宋_GB2312"/>
                        </a:rPr>
                        <a:t> meters</a:t>
                      </a:r>
                      <a:endParaRPr lang="zh-CN" altLang="en-US" sz="1000" kern="100" dirty="0">
                        <a:latin typeface="Times New Roman"/>
                        <a:ea typeface="仿宋_GB2312"/>
                      </a:endParaRPr>
                    </a:p>
                  </a:txBody>
                  <a:tcPr marL="22304" marR="22304"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just">
                        <a:lnSpc>
                          <a:spcPct val="150000"/>
                        </a:lnSpc>
                        <a:spcAft>
                          <a:spcPts val="0"/>
                        </a:spcAft>
                      </a:pPr>
                      <a:r>
                        <a:rPr lang="en-US" sz="1000" kern="100" dirty="0" smtClean="0">
                          <a:latin typeface="仿宋"/>
                          <a:ea typeface="仿宋_GB2312"/>
                        </a:rPr>
                        <a:t>80</a:t>
                      </a:r>
                      <a:r>
                        <a:rPr lang="en-US" altLang="zh-CN" sz="1000" kern="100" dirty="0" smtClean="0">
                          <a:latin typeface="仿宋"/>
                          <a:ea typeface="仿宋_GB2312"/>
                        </a:rPr>
                        <a:t>square</a:t>
                      </a:r>
                      <a:r>
                        <a:rPr lang="en-US" altLang="zh-CN" sz="1000" kern="100" baseline="0" dirty="0" smtClean="0">
                          <a:latin typeface="仿宋"/>
                          <a:ea typeface="仿宋_GB2312"/>
                        </a:rPr>
                        <a:t> meters</a:t>
                      </a:r>
                      <a:endParaRPr lang="zh-CN" altLang="en-US" sz="1000" kern="100" dirty="0">
                        <a:latin typeface="Times New Roman"/>
                        <a:ea typeface="仿宋_GB2312"/>
                      </a:endParaRPr>
                    </a:p>
                  </a:txBody>
                  <a:tcPr marL="22304" marR="22304"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r>
              <a:tr h="541670">
                <a:tc>
                  <a:txBody>
                    <a:bodyPr/>
                    <a:lstStyle/>
                    <a:p>
                      <a:pPr algn="just">
                        <a:lnSpc>
                          <a:spcPct val="150000"/>
                        </a:lnSpc>
                        <a:spcAft>
                          <a:spcPts val="0"/>
                        </a:spcAft>
                      </a:pPr>
                      <a:r>
                        <a:rPr lang="en-US" altLang="zh-CN" sz="1000" kern="100" dirty="0" smtClean="0">
                          <a:latin typeface="Times New Roman"/>
                          <a:ea typeface="仿宋"/>
                        </a:rPr>
                        <a:t>No. treatment room</a:t>
                      </a:r>
                      <a:endParaRPr lang="zh-CN" sz="1000" kern="100" dirty="0">
                        <a:latin typeface="Times New Roman"/>
                        <a:ea typeface="仿宋_GB2312"/>
                      </a:endParaRPr>
                    </a:p>
                  </a:txBody>
                  <a:tcPr marL="22304" marR="22304" marT="0" marB="0">
                    <a:lnL>
                      <a:noFill/>
                    </a:lnL>
                    <a:lnR>
                      <a:noFill/>
                    </a:lnR>
                    <a:lnT>
                      <a:noFill/>
                    </a:lnT>
                    <a:lnB>
                      <a:noFill/>
                    </a:lnB>
                    <a:solidFill>
                      <a:schemeClr val="bg1"/>
                    </a:solidFill>
                  </a:tcPr>
                </a:tc>
                <a:tc>
                  <a:txBody>
                    <a:bodyPr/>
                    <a:lstStyle/>
                    <a:p>
                      <a:pPr algn="just">
                        <a:lnSpc>
                          <a:spcPct val="150000"/>
                        </a:lnSpc>
                        <a:spcAft>
                          <a:spcPts val="0"/>
                        </a:spcAft>
                      </a:pPr>
                      <a:r>
                        <a:rPr lang="en-US" sz="1000" kern="100" dirty="0">
                          <a:latin typeface="仿宋"/>
                          <a:ea typeface="仿宋_GB2312"/>
                        </a:rPr>
                        <a:t>4</a:t>
                      </a:r>
                      <a:endParaRPr lang="zh-CN" sz="1000" kern="100" dirty="0">
                        <a:latin typeface="Times New Roman"/>
                        <a:ea typeface="仿宋_GB2312"/>
                      </a:endParaRPr>
                    </a:p>
                  </a:txBody>
                  <a:tcPr marL="22304" marR="22304" marT="0" marB="0">
                    <a:lnL>
                      <a:noFill/>
                    </a:lnL>
                    <a:lnR>
                      <a:noFill/>
                    </a:lnR>
                    <a:lnT>
                      <a:noFill/>
                    </a:lnT>
                    <a:lnB>
                      <a:noFill/>
                    </a:lnB>
                    <a:solidFill>
                      <a:schemeClr val="bg1"/>
                    </a:solidFill>
                  </a:tcPr>
                </a:tc>
                <a:tc>
                  <a:txBody>
                    <a:bodyPr/>
                    <a:lstStyle/>
                    <a:p>
                      <a:pPr algn="just">
                        <a:lnSpc>
                          <a:spcPct val="150000"/>
                        </a:lnSpc>
                        <a:spcAft>
                          <a:spcPts val="0"/>
                        </a:spcAft>
                      </a:pPr>
                      <a:r>
                        <a:rPr lang="en-US" sz="1000" kern="100" dirty="0">
                          <a:latin typeface="仿宋"/>
                          <a:ea typeface="仿宋_GB2312"/>
                        </a:rPr>
                        <a:t>4</a:t>
                      </a:r>
                      <a:endParaRPr lang="zh-CN" sz="1000" kern="100" dirty="0">
                        <a:latin typeface="Times New Roman"/>
                        <a:ea typeface="仿宋_GB2312"/>
                      </a:endParaRPr>
                    </a:p>
                  </a:txBody>
                  <a:tcPr marL="22304" marR="22304" marT="0" marB="0">
                    <a:lnL>
                      <a:noFill/>
                    </a:lnL>
                    <a:lnR>
                      <a:noFill/>
                    </a:lnR>
                    <a:lnT>
                      <a:noFill/>
                    </a:lnT>
                    <a:lnB>
                      <a:noFill/>
                    </a:lnB>
                    <a:solidFill>
                      <a:schemeClr val="bg1"/>
                    </a:solidFill>
                  </a:tcPr>
                </a:tc>
                <a:tc>
                  <a:txBody>
                    <a:bodyPr/>
                    <a:lstStyle/>
                    <a:p>
                      <a:pPr algn="just">
                        <a:lnSpc>
                          <a:spcPct val="150000"/>
                        </a:lnSpc>
                        <a:spcAft>
                          <a:spcPts val="0"/>
                        </a:spcAft>
                      </a:pPr>
                      <a:r>
                        <a:rPr lang="en-US" sz="1000" kern="100">
                          <a:latin typeface="仿宋"/>
                          <a:ea typeface="仿宋_GB2312"/>
                        </a:rPr>
                        <a:t>1</a:t>
                      </a:r>
                      <a:endParaRPr lang="zh-CN" sz="1000" kern="100">
                        <a:latin typeface="Times New Roman"/>
                        <a:ea typeface="仿宋_GB2312"/>
                      </a:endParaRPr>
                    </a:p>
                  </a:txBody>
                  <a:tcPr marL="22304" marR="22304" marT="0" marB="0">
                    <a:lnL>
                      <a:noFill/>
                    </a:lnL>
                    <a:lnR>
                      <a:noFill/>
                    </a:lnR>
                    <a:lnT>
                      <a:noFill/>
                    </a:lnT>
                    <a:lnB>
                      <a:noFill/>
                    </a:lnB>
                    <a:solidFill>
                      <a:schemeClr val="bg1"/>
                    </a:solidFill>
                  </a:tcPr>
                </a:tc>
              </a:tr>
              <a:tr h="541670">
                <a:tc>
                  <a:txBody>
                    <a:bodyPr/>
                    <a:lstStyle/>
                    <a:p>
                      <a:pPr algn="just">
                        <a:lnSpc>
                          <a:spcPct val="150000"/>
                        </a:lnSpc>
                        <a:spcAft>
                          <a:spcPts val="0"/>
                        </a:spcAft>
                      </a:pPr>
                      <a:r>
                        <a:rPr lang="en-US" altLang="zh-CN" sz="1000" kern="100" dirty="0" smtClean="0">
                          <a:latin typeface="Times New Roman"/>
                          <a:ea typeface="仿宋"/>
                        </a:rPr>
                        <a:t>type</a:t>
                      </a:r>
                      <a:endParaRPr lang="zh-CN" sz="1000" kern="100" dirty="0">
                        <a:latin typeface="Times New Roman"/>
                        <a:ea typeface="仿宋_GB2312"/>
                      </a:endParaRPr>
                    </a:p>
                  </a:txBody>
                  <a:tcPr marL="22304" marR="22304" marT="0" marB="0">
                    <a:lnL>
                      <a:noFill/>
                    </a:lnL>
                    <a:lnR>
                      <a:noFill/>
                    </a:lnR>
                    <a:lnT>
                      <a:noFill/>
                    </a:lnT>
                    <a:lnB>
                      <a:noFill/>
                    </a:lnB>
                    <a:solidFill>
                      <a:schemeClr val="bg1"/>
                    </a:solidFill>
                  </a:tcPr>
                </a:tc>
                <a:tc>
                  <a:txBody>
                    <a:bodyPr/>
                    <a:lstStyle/>
                    <a:p>
                      <a:pPr algn="just">
                        <a:lnSpc>
                          <a:spcPct val="150000"/>
                        </a:lnSpc>
                        <a:spcAft>
                          <a:spcPts val="0"/>
                        </a:spcAft>
                      </a:pPr>
                      <a:r>
                        <a:rPr lang="en-US" sz="1000" kern="100" dirty="0" smtClean="0">
                          <a:latin typeface="仿宋"/>
                          <a:ea typeface="仿宋_GB2312"/>
                        </a:rPr>
                        <a:t>3 Horizontal beam therapy rooms,</a:t>
                      </a:r>
                      <a:r>
                        <a:rPr lang="en-US" sz="1000" kern="100" baseline="0" dirty="0" smtClean="0">
                          <a:latin typeface="仿宋"/>
                          <a:ea typeface="仿宋_GB2312"/>
                        </a:rPr>
                        <a:t> one 45 degrees of beam therapy room </a:t>
                      </a:r>
                      <a:endParaRPr lang="zh-CN" sz="1000" kern="100" dirty="0">
                        <a:latin typeface="Times New Roman"/>
                        <a:ea typeface="仿宋_GB2312"/>
                      </a:endParaRPr>
                    </a:p>
                  </a:txBody>
                  <a:tcPr marL="22304" marR="22304" marT="0" marB="0">
                    <a:lnL>
                      <a:noFill/>
                    </a:lnL>
                    <a:lnR>
                      <a:noFill/>
                    </a:lnR>
                    <a:lnT>
                      <a:noFill/>
                    </a:lnT>
                    <a:lnB>
                      <a:noFill/>
                    </a:lnB>
                    <a:solidFill>
                      <a:schemeClr val="bg1"/>
                    </a:solidFill>
                  </a:tcPr>
                </a:tc>
                <a:tc>
                  <a:txBody>
                    <a:bodyPr/>
                    <a:lstStyle/>
                    <a:p>
                      <a:pPr algn="just">
                        <a:lnSpc>
                          <a:spcPct val="150000"/>
                        </a:lnSpc>
                        <a:spcAft>
                          <a:spcPts val="0"/>
                        </a:spcAft>
                      </a:pPr>
                      <a:r>
                        <a:rPr lang="en-US" sz="1000" kern="100" dirty="0" smtClean="0">
                          <a:latin typeface="仿宋"/>
                          <a:ea typeface="仿宋_GB2312"/>
                        </a:rPr>
                        <a:t>3 Horizontal beam therapy rooms,</a:t>
                      </a:r>
                      <a:r>
                        <a:rPr lang="en-US" sz="1000" kern="100" baseline="0" dirty="0" smtClean="0">
                          <a:latin typeface="仿宋"/>
                          <a:ea typeface="仿宋_GB2312"/>
                        </a:rPr>
                        <a:t> one 45 degrees of beam therapy room </a:t>
                      </a:r>
                      <a:endParaRPr lang="zh-CN" altLang="en-US" sz="1000" kern="100" dirty="0">
                        <a:latin typeface="Times New Roman"/>
                        <a:ea typeface="仿宋_GB2312"/>
                      </a:endParaRPr>
                    </a:p>
                  </a:txBody>
                  <a:tcPr marL="22304" marR="22304" marT="0" marB="0">
                    <a:lnL>
                      <a:noFill/>
                    </a:lnL>
                    <a:lnR>
                      <a:noFill/>
                    </a:lnR>
                    <a:lnT>
                      <a:noFill/>
                    </a:lnT>
                    <a:lnB>
                      <a:noFill/>
                    </a:lnB>
                    <a:solidFill>
                      <a:schemeClr val="bg1"/>
                    </a:solidFill>
                  </a:tcPr>
                </a:tc>
                <a:tc>
                  <a:txBody>
                    <a:bodyPr/>
                    <a:lstStyle/>
                    <a:p>
                      <a:pPr algn="just">
                        <a:lnSpc>
                          <a:spcPct val="150000"/>
                        </a:lnSpc>
                        <a:spcAft>
                          <a:spcPts val="0"/>
                        </a:spcAft>
                      </a:pPr>
                      <a:r>
                        <a:rPr lang="en-US" sz="1000" kern="100" dirty="0">
                          <a:latin typeface="仿宋"/>
                          <a:ea typeface="仿宋_GB2312"/>
                        </a:rPr>
                        <a:t>-</a:t>
                      </a:r>
                      <a:endParaRPr lang="zh-CN" sz="1000" kern="100" dirty="0">
                        <a:latin typeface="Times New Roman"/>
                        <a:ea typeface="仿宋_GB2312"/>
                      </a:endParaRPr>
                    </a:p>
                  </a:txBody>
                  <a:tcPr marL="22304" marR="22304" marT="0" marB="0">
                    <a:lnL>
                      <a:noFill/>
                    </a:lnL>
                    <a:lnR>
                      <a:noFill/>
                    </a:lnR>
                    <a:lnT>
                      <a:noFill/>
                    </a:lnT>
                    <a:lnB>
                      <a:noFill/>
                    </a:lnB>
                    <a:solidFill>
                      <a:schemeClr val="bg1"/>
                    </a:solidFill>
                  </a:tcPr>
                </a:tc>
              </a:tr>
              <a:tr h="270835">
                <a:tc>
                  <a:txBody>
                    <a:bodyPr/>
                    <a:lstStyle/>
                    <a:p>
                      <a:pPr algn="just">
                        <a:lnSpc>
                          <a:spcPct val="150000"/>
                        </a:lnSpc>
                        <a:spcAft>
                          <a:spcPts val="0"/>
                        </a:spcAft>
                      </a:pPr>
                      <a:r>
                        <a:rPr lang="en-US" altLang="zh-CN" sz="1000" kern="100" dirty="0" smtClean="0">
                          <a:latin typeface="Times New Roman"/>
                          <a:ea typeface="仿宋"/>
                        </a:rPr>
                        <a:t>Devices type</a:t>
                      </a:r>
                      <a:endParaRPr lang="zh-CN" sz="1000" kern="100" dirty="0">
                        <a:latin typeface="Times New Roman"/>
                        <a:ea typeface="仿宋_GB2312"/>
                      </a:endParaRPr>
                    </a:p>
                  </a:txBody>
                  <a:tcPr marL="22304" marR="22304" marT="0" marB="0">
                    <a:lnL>
                      <a:noFill/>
                    </a:lnL>
                    <a:lnR>
                      <a:noFill/>
                    </a:lnR>
                    <a:lnT>
                      <a:noFill/>
                    </a:lnT>
                    <a:lnB>
                      <a:noFill/>
                    </a:lnB>
                    <a:solidFill>
                      <a:schemeClr val="bg1"/>
                    </a:solidFill>
                  </a:tcPr>
                </a:tc>
                <a:tc>
                  <a:txBody>
                    <a:bodyPr/>
                    <a:lstStyle/>
                    <a:p>
                      <a:pPr algn="just">
                        <a:lnSpc>
                          <a:spcPct val="150000"/>
                        </a:lnSpc>
                        <a:spcAft>
                          <a:spcPts val="0"/>
                        </a:spcAft>
                      </a:pPr>
                      <a:r>
                        <a:rPr lang="en-US" altLang="zh-CN" sz="1000" kern="100" dirty="0" smtClean="0">
                          <a:latin typeface="Times New Roman"/>
                          <a:ea typeface="仿宋"/>
                        </a:rPr>
                        <a:t>Heavy ion accelerated</a:t>
                      </a:r>
                      <a:r>
                        <a:rPr lang="en-US" altLang="zh-CN" sz="1000" kern="100" baseline="0" dirty="0" smtClean="0">
                          <a:latin typeface="Times New Roman"/>
                          <a:ea typeface="仿宋"/>
                        </a:rPr>
                        <a:t> devices</a:t>
                      </a:r>
                      <a:r>
                        <a:rPr lang="zh-CN" sz="1000" kern="100" dirty="0" smtClean="0">
                          <a:latin typeface="Times New Roman"/>
                          <a:ea typeface="仿宋"/>
                        </a:rPr>
                        <a:t>（</a:t>
                      </a:r>
                      <a:r>
                        <a:rPr lang="en-US" altLang="zh-CN" sz="1000" kern="100" dirty="0" smtClean="0">
                          <a:latin typeface="Times New Roman"/>
                          <a:ea typeface="仿宋"/>
                        </a:rPr>
                        <a:t>imported</a:t>
                      </a:r>
                      <a:r>
                        <a:rPr lang="zh-CN" sz="1000" kern="100" dirty="0" smtClean="0">
                          <a:latin typeface="Times New Roman"/>
                          <a:ea typeface="仿宋"/>
                        </a:rPr>
                        <a:t>）</a:t>
                      </a:r>
                      <a:endParaRPr lang="zh-CN" sz="1000" kern="100" dirty="0">
                        <a:latin typeface="Times New Roman"/>
                        <a:ea typeface="仿宋_GB2312"/>
                      </a:endParaRPr>
                    </a:p>
                  </a:txBody>
                  <a:tcPr marL="22304" marR="22304" marT="0" marB="0">
                    <a:lnL>
                      <a:noFill/>
                    </a:lnL>
                    <a:lnR>
                      <a:noFill/>
                    </a:lnR>
                    <a:lnT>
                      <a:noFill/>
                    </a:lnT>
                    <a:lnB>
                      <a:noFill/>
                    </a:lnB>
                    <a:solidFill>
                      <a:schemeClr val="bg1"/>
                    </a:solidFill>
                  </a:tcPr>
                </a:tc>
                <a:tc>
                  <a:txBody>
                    <a:bodyPr/>
                    <a:lstStyle/>
                    <a:p>
                      <a:pPr algn="just">
                        <a:lnSpc>
                          <a:spcPct val="150000"/>
                        </a:lnSpc>
                        <a:spcAft>
                          <a:spcPts val="0"/>
                        </a:spcAft>
                      </a:pPr>
                      <a:r>
                        <a:rPr lang="en-US" altLang="zh-CN" sz="1000" kern="100" dirty="0" smtClean="0">
                          <a:latin typeface="Times New Roman"/>
                          <a:ea typeface="仿宋"/>
                        </a:rPr>
                        <a:t>Heavy ion accelerated</a:t>
                      </a:r>
                      <a:r>
                        <a:rPr lang="en-US" altLang="zh-CN" sz="1000" kern="100" baseline="0" dirty="0" smtClean="0">
                          <a:latin typeface="Times New Roman"/>
                          <a:ea typeface="仿宋"/>
                        </a:rPr>
                        <a:t> devices</a:t>
                      </a:r>
                      <a:r>
                        <a:rPr lang="zh-CN" altLang="en-US" sz="1000" kern="100" dirty="0" smtClean="0">
                          <a:latin typeface="Times New Roman"/>
                          <a:ea typeface="仿宋"/>
                        </a:rPr>
                        <a:t>（</a:t>
                      </a:r>
                      <a:r>
                        <a:rPr lang="en-US" altLang="zh-CN" sz="1000" kern="100" dirty="0" smtClean="0">
                          <a:latin typeface="Times New Roman"/>
                          <a:ea typeface="仿宋"/>
                        </a:rPr>
                        <a:t>imported</a:t>
                      </a:r>
                      <a:r>
                        <a:rPr lang="zh-CN" altLang="en-US" sz="1000" kern="100" dirty="0" smtClean="0">
                          <a:latin typeface="Times New Roman"/>
                          <a:ea typeface="仿宋"/>
                        </a:rPr>
                        <a:t>）</a:t>
                      </a:r>
                      <a:endParaRPr lang="zh-CN" altLang="en-US" sz="1000" kern="100" dirty="0">
                        <a:latin typeface="Times New Roman"/>
                        <a:ea typeface="仿宋_GB2312"/>
                      </a:endParaRPr>
                    </a:p>
                  </a:txBody>
                  <a:tcPr marL="22304" marR="22304" marT="0" marB="0">
                    <a:lnL>
                      <a:noFill/>
                    </a:lnL>
                    <a:lnR>
                      <a:noFill/>
                    </a:lnR>
                    <a:lnT>
                      <a:noFill/>
                    </a:lnT>
                    <a:lnB>
                      <a:noFill/>
                    </a:lnB>
                    <a:solidFill>
                      <a:schemeClr val="bg1"/>
                    </a:solidFill>
                  </a:tcPr>
                </a:tc>
                <a:tc>
                  <a:txBody>
                    <a:bodyPr/>
                    <a:lstStyle/>
                    <a:p>
                      <a:pPr algn="just">
                        <a:lnSpc>
                          <a:spcPct val="150000"/>
                        </a:lnSpc>
                        <a:spcAft>
                          <a:spcPts val="0"/>
                        </a:spcAft>
                      </a:pPr>
                      <a:r>
                        <a:rPr lang="nl-NL" altLang="zh-CN" sz="1000" kern="100" dirty="0" smtClean="0">
                          <a:latin typeface="Times New Roman"/>
                          <a:ea typeface="仿宋"/>
                        </a:rPr>
                        <a:t>Rio </a:t>
                      </a:r>
                      <a:r>
                        <a:rPr lang="nl-NL" altLang="zh-CN" sz="1000" kern="100" dirty="0" err="1" smtClean="0">
                          <a:latin typeface="Times New Roman"/>
                          <a:ea typeface="仿宋"/>
                        </a:rPr>
                        <a:t>tinto's</a:t>
                      </a:r>
                      <a:r>
                        <a:rPr lang="nl-NL" altLang="zh-CN" sz="1000" kern="100" dirty="0" smtClean="0">
                          <a:latin typeface="Times New Roman"/>
                          <a:ea typeface="仿宋"/>
                        </a:rPr>
                        <a:t> </a:t>
                      </a:r>
                      <a:r>
                        <a:rPr lang="nl-NL" altLang="zh-CN" sz="1000" kern="100" dirty="0" err="1" smtClean="0">
                          <a:latin typeface="Times New Roman"/>
                          <a:ea typeface="仿宋"/>
                        </a:rPr>
                        <a:t>knife</a:t>
                      </a:r>
                      <a:endParaRPr lang="zh-CN" sz="1000" kern="100" dirty="0">
                        <a:latin typeface="Times New Roman"/>
                        <a:ea typeface="仿宋_GB2312"/>
                      </a:endParaRPr>
                    </a:p>
                  </a:txBody>
                  <a:tcPr marL="22304" marR="22304" marT="0" marB="0">
                    <a:lnL>
                      <a:noFill/>
                    </a:lnL>
                    <a:lnR>
                      <a:noFill/>
                    </a:lnR>
                    <a:lnT>
                      <a:noFill/>
                    </a:lnT>
                    <a:lnB>
                      <a:noFill/>
                    </a:lnB>
                    <a:solidFill>
                      <a:schemeClr val="bg1"/>
                    </a:solidFill>
                  </a:tcPr>
                </a:tc>
              </a:tr>
              <a:tr h="812505">
                <a:tc>
                  <a:txBody>
                    <a:bodyPr/>
                    <a:lstStyle/>
                    <a:p>
                      <a:pPr algn="just">
                        <a:lnSpc>
                          <a:spcPct val="150000"/>
                        </a:lnSpc>
                        <a:spcAft>
                          <a:spcPts val="0"/>
                        </a:spcAft>
                      </a:pPr>
                      <a:r>
                        <a:rPr lang="en-US" altLang="zh-CN" sz="900" kern="100" dirty="0" smtClean="0">
                          <a:latin typeface="Times New Roman"/>
                          <a:ea typeface="仿宋"/>
                        </a:rPr>
                        <a:t>Devices components</a:t>
                      </a:r>
                      <a:endParaRPr lang="zh-CN" sz="900" kern="100" dirty="0">
                        <a:latin typeface="Times New Roman"/>
                        <a:ea typeface="仿宋_GB2312"/>
                      </a:endParaRPr>
                    </a:p>
                  </a:txBody>
                  <a:tcPr marL="22304" marR="22304"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US" sz="1000" kern="100" dirty="0">
                          <a:solidFill>
                            <a:srgbClr val="000000"/>
                          </a:solidFill>
                          <a:latin typeface="仿宋"/>
                          <a:ea typeface="仿宋_GB2312"/>
                        </a:rPr>
                        <a:t>1</a:t>
                      </a:r>
                      <a:r>
                        <a:rPr lang="en-US" sz="1000" kern="100" dirty="0" smtClean="0">
                          <a:solidFill>
                            <a:srgbClr val="000000"/>
                          </a:solidFill>
                          <a:latin typeface="仿宋"/>
                          <a:ea typeface="仿宋_GB2312"/>
                        </a:rPr>
                        <a:t>.</a:t>
                      </a:r>
                      <a:r>
                        <a:rPr lang="en-US" altLang="zh-CN" sz="1000" kern="100" dirty="0" smtClean="0">
                          <a:solidFill>
                            <a:srgbClr val="000000"/>
                          </a:solidFill>
                          <a:latin typeface="Times New Roman"/>
                          <a:ea typeface="仿宋"/>
                        </a:rPr>
                        <a:t> Linear accelerator devices </a:t>
                      </a:r>
                      <a:r>
                        <a:rPr lang="en-US" sz="1000" kern="100" dirty="0" smtClean="0">
                          <a:solidFill>
                            <a:srgbClr val="000000"/>
                          </a:solidFill>
                          <a:latin typeface="Times New Roman"/>
                          <a:ea typeface="仿宋"/>
                        </a:rPr>
                        <a:t>2.</a:t>
                      </a:r>
                      <a:r>
                        <a:rPr lang="en-US" altLang="zh-CN" sz="1000" kern="100" dirty="0" smtClean="0">
                          <a:solidFill>
                            <a:srgbClr val="000000"/>
                          </a:solidFill>
                          <a:latin typeface="Times New Roman"/>
                          <a:ea typeface="仿宋"/>
                        </a:rPr>
                        <a:t>tratment connection </a:t>
                      </a:r>
                      <a:r>
                        <a:rPr lang="en-US" sz="1000" kern="100" dirty="0" smtClean="0">
                          <a:solidFill>
                            <a:srgbClr val="000000"/>
                          </a:solidFill>
                          <a:latin typeface="Times New Roman"/>
                          <a:ea typeface="仿宋"/>
                        </a:rPr>
                        <a:t>3.Positioning and collimating system 4. Treatment planning system 5.Dose verification 6. system control and safety systems</a:t>
                      </a:r>
                      <a:endParaRPr lang="zh-CN" sz="1000" kern="100" dirty="0">
                        <a:latin typeface="Times New Roman"/>
                        <a:ea typeface="仿宋_GB2312"/>
                      </a:endParaRPr>
                    </a:p>
                  </a:txBody>
                  <a:tcPr marL="22304" marR="22304"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US" sz="1000" kern="100" dirty="0" smtClean="0">
                          <a:solidFill>
                            <a:srgbClr val="000000"/>
                          </a:solidFill>
                          <a:latin typeface="仿宋"/>
                          <a:ea typeface="仿宋_GB2312"/>
                        </a:rPr>
                        <a:t>Same as heavy ion </a:t>
                      </a:r>
                      <a:endParaRPr lang="zh-CN" sz="1000" kern="100" dirty="0">
                        <a:latin typeface="Times New Roman"/>
                        <a:ea typeface="仿宋_GB2312"/>
                      </a:endParaRPr>
                    </a:p>
                  </a:txBody>
                  <a:tcPr marL="22304" marR="22304"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US" altLang="zh-CN" sz="1000" kern="100" dirty="0" smtClean="0">
                          <a:solidFill>
                            <a:srgbClr val="000000"/>
                          </a:solidFill>
                          <a:latin typeface="Times New Roman"/>
                          <a:ea typeface="仿宋"/>
                        </a:rPr>
                        <a:t>Linear accelerator devices </a:t>
                      </a:r>
                      <a:endParaRPr lang="zh-CN" sz="1000" kern="100" dirty="0">
                        <a:latin typeface="Times New Roman"/>
                        <a:ea typeface="仿宋_GB2312"/>
                      </a:endParaRPr>
                    </a:p>
                  </a:txBody>
                  <a:tcPr marL="22304" marR="22304"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467544" y="1124744"/>
            <a:ext cx="7776864" cy="307777"/>
          </a:xfrm>
          <a:prstGeom prst="rect">
            <a:avLst/>
          </a:prstGeom>
          <a:solidFill>
            <a:schemeClr val="bg1"/>
          </a:solidFill>
        </p:spPr>
        <p:txBody>
          <a:bodyPr wrap="square" rtlCol="0">
            <a:spAutoFit/>
          </a:bodyPr>
          <a:lstStyle/>
          <a:p>
            <a:r>
              <a:rPr lang="en-US" altLang="zh-CN" sz="1400" dirty="0" smtClean="0"/>
              <a:t>target</a:t>
            </a:r>
            <a:r>
              <a:rPr lang="zh-CN" altLang="en-US" sz="1400" dirty="0" smtClean="0"/>
              <a:t>：</a:t>
            </a:r>
            <a:r>
              <a:rPr lang="en-US" altLang="zh-CN" sz="1400" dirty="0" smtClean="0"/>
              <a:t>stimulated three types of treatment center</a:t>
            </a:r>
            <a:r>
              <a:rPr lang="zh-CN" altLang="en-US" sz="1400" dirty="0" smtClean="0"/>
              <a:t>（</a:t>
            </a:r>
            <a:r>
              <a:rPr lang="en-US" altLang="zh-CN" sz="1400" dirty="0" smtClean="0"/>
              <a:t>indicators shown below</a:t>
            </a:r>
            <a:r>
              <a:rPr lang="zh-CN" altLang="en-US" sz="1400" dirty="0" smtClean="0"/>
              <a:t>）</a:t>
            </a:r>
            <a:endParaRPr lang="en-US" altLang="zh-CN" sz="1400" dirty="0" smtClean="0"/>
          </a:p>
        </p:txBody>
      </p:sp>
      <p:graphicFrame>
        <p:nvGraphicFramePr>
          <p:cNvPr id="6" name="图示 5"/>
          <p:cNvGraphicFramePr/>
          <p:nvPr>
            <p:extLst>
              <p:ext uri="{D42A27DB-BD31-4B8C-83A1-F6EECF244321}">
                <p14:modId xmlns:p14="http://schemas.microsoft.com/office/powerpoint/2010/main" val="3644120080"/>
              </p:ext>
            </p:extLst>
          </p:nvPr>
        </p:nvGraphicFramePr>
        <p:xfrm>
          <a:off x="899592" y="4077072"/>
          <a:ext cx="7216478" cy="20376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51520" y="4293096"/>
            <a:ext cx="7776864" cy="369332"/>
          </a:xfrm>
          <a:prstGeom prst="rect">
            <a:avLst/>
          </a:prstGeom>
          <a:noFill/>
        </p:spPr>
        <p:txBody>
          <a:bodyPr wrap="square" rtlCol="0">
            <a:spAutoFit/>
          </a:bodyPr>
          <a:lstStyle/>
          <a:p>
            <a:r>
              <a:rPr lang="en-US" altLang="zh-CN" b="1" dirty="0" smtClean="0"/>
              <a:t>Components of costs</a:t>
            </a:r>
            <a:endParaRPr lang="zh-CN" altLang="en-US" b="1" dirty="0"/>
          </a:p>
        </p:txBody>
      </p:sp>
      <p:sp>
        <p:nvSpPr>
          <p:cNvPr id="8" name="矩形 7"/>
          <p:cNvSpPr/>
          <p:nvPr/>
        </p:nvSpPr>
        <p:spPr>
          <a:xfrm>
            <a:off x="3347864" y="1556792"/>
            <a:ext cx="5112097" cy="307777"/>
          </a:xfrm>
          <a:prstGeom prst="rect">
            <a:avLst/>
          </a:prstGeom>
        </p:spPr>
        <p:txBody>
          <a:bodyPr wrap="none">
            <a:spAutoFit/>
          </a:bodyPr>
          <a:lstStyle/>
          <a:p>
            <a:r>
              <a:rPr lang="en-US" altLang="zh-CN" sz="1400" dirty="0" smtClean="0"/>
              <a:t>Figure 1 basic characteristic of the three types of treatment centers</a:t>
            </a:r>
            <a:endParaRPr lang="zh-CN" altLang="en-US" sz="1400" dirty="0"/>
          </a:p>
        </p:txBody>
      </p:sp>
    </p:spTree>
    <p:extLst>
      <p:ext uri="{BB962C8B-B14F-4D97-AF65-F5344CB8AC3E}">
        <p14:creationId xmlns:p14="http://schemas.microsoft.com/office/powerpoint/2010/main" val="2464129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71400"/>
            <a:ext cx="8229600" cy="1143000"/>
          </a:xfrm>
        </p:spPr>
        <p:txBody>
          <a:bodyPr>
            <a:normAutofit/>
          </a:bodyPr>
          <a:lstStyle/>
          <a:p>
            <a:r>
              <a:rPr lang="en-US" altLang="zh-CN" sz="2800" b="1" dirty="0" smtClean="0"/>
              <a:t>Results</a:t>
            </a:r>
            <a:endParaRPr lang="zh-CN" altLang="en-US" sz="2800" b="1" dirty="0"/>
          </a:p>
        </p:txBody>
      </p:sp>
      <p:sp>
        <p:nvSpPr>
          <p:cNvPr id="7" name="矩形 6"/>
          <p:cNvSpPr/>
          <p:nvPr/>
        </p:nvSpPr>
        <p:spPr>
          <a:xfrm>
            <a:off x="683568" y="836712"/>
            <a:ext cx="8136904" cy="1754327"/>
          </a:xfrm>
          <a:prstGeom prst="rect">
            <a:avLst/>
          </a:prstGeom>
          <a:solidFill>
            <a:schemeClr val="bg1"/>
          </a:solidFill>
        </p:spPr>
        <p:txBody>
          <a:bodyPr wrap="square">
            <a:spAutoFit/>
          </a:bodyPr>
          <a:lstStyle/>
          <a:p>
            <a:r>
              <a:rPr lang="en-US" altLang="zh-CN" b="1" dirty="0" smtClean="0"/>
              <a:t>Total cost</a:t>
            </a:r>
          </a:p>
          <a:p>
            <a:pPr>
              <a:buFont typeface="Arial" pitchFamily="34" charset="0"/>
              <a:buChar char="•"/>
            </a:pPr>
            <a:r>
              <a:rPr lang="en-US" altLang="zh-CN" dirty="0" smtClean="0"/>
              <a:t>Heavy ion and proton center, total cost are 1</a:t>
            </a:r>
            <a:r>
              <a:rPr lang="en-US" altLang="zh-CN" dirty="0"/>
              <a:t>.</a:t>
            </a:r>
            <a:r>
              <a:rPr lang="en-US" altLang="zh-CN" dirty="0" smtClean="0"/>
              <a:t>4 billions and 90 millions representatively, heavy ion is 1.5 times than proton center</a:t>
            </a:r>
          </a:p>
          <a:p>
            <a:pPr>
              <a:buFont typeface="Arial" pitchFamily="34" charset="0"/>
              <a:buChar char="•"/>
            </a:pPr>
            <a:r>
              <a:rPr lang="en-US" altLang="zh-CN" dirty="0" smtClean="0"/>
              <a:t>Heavy ion and proton are 15 times and 9 times more than IMR</a:t>
            </a:r>
            <a:r>
              <a:rPr lang="zh-CN" altLang="en-US" dirty="0" smtClean="0"/>
              <a:t>，</a:t>
            </a:r>
            <a:r>
              <a:rPr lang="en-US" altLang="zh-CN" dirty="0" smtClean="0"/>
              <a:t>purchasing devices and maintain occupying 66% and 60% of its total cost, respectively. </a:t>
            </a:r>
          </a:p>
          <a:p>
            <a:endParaRPr lang="zh-CN" altLang="en-US" dirty="0"/>
          </a:p>
        </p:txBody>
      </p:sp>
      <p:graphicFrame>
        <p:nvGraphicFramePr>
          <p:cNvPr id="8" name="图表 7"/>
          <p:cNvGraphicFramePr/>
          <p:nvPr>
            <p:extLst>
              <p:ext uri="{D42A27DB-BD31-4B8C-83A1-F6EECF244321}">
                <p14:modId xmlns:p14="http://schemas.microsoft.com/office/powerpoint/2010/main" val="3068757600"/>
              </p:ext>
            </p:extLst>
          </p:nvPr>
        </p:nvGraphicFramePr>
        <p:xfrm>
          <a:off x="539552" y="4265712"/>
          <a:ext cx="4104456" cy="2592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图表 8"/>
          <p:cNvGraphicFramePr/>
          <p:nvPr>
            <p:extLst>
              <p:ext uri="{D42A27DB-BD31-4B8C-83A1-F6EECF244321}">
                <p14:modId xmlns:p14="http://schemas.microsoft.com/office/powerpoint/2010/main" val="1625813125"/>
              </p:ext>
            </p:extLst>
          </p:nvPr>
        </p:nvGraphicFramePr>
        <p:xfrm>
          <a:off x="5148064" y="4221088"/>
          <a:ext cx="3312368" cy="26369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表格 3"/>
          <p:cNvGraphicFramePr>
            <a:graphicFrameLocks noGrp="1"/>
          </p:cNvGraphicFramePr>
          <p:nvPr>
            <p:extLst>
              <p:ext uri="{D42A27DB-BD31-4B8C-83A1-F6EECF244321}">
                <p14:modId xmlns:p14="http://schemas.microsoft.com/office/powerpoint/2010/main" val="2386302383"/>
              </p:ext>
            </p:extLst>
          </p:nvPr>
        </p:nvGraphicFramePr>
        <p:xfrm>
          <a:off x="971600" y="2564904"/>
          <a:ext cx="7560840" cy="1712208"/>
        </p:xfrm>
        <a:graphic>
          <a:graphicData uri="http://schemas.openxmlformats.org/drawingml/2006/table">
            <a:tbl>
              <a:tblPr/>
              <a:tblGrid>
                <a:gridCol w="1324743"/>
                <a:gridCol w="2169664"/>
                <a:gridCol w="1987115"/>
                <a:gridCol w="2079318"/>
              </a:tblGrid>
              <a:tr h="432048">
                <a:tc rowSpan="2">
                  <a:txBody>
                    <a:bodyPr/>
                    <a:lstStyle/>
                    <a:p>
                      <a:pPr algn="ctr">
                        <a:lnSpc>
                          <a:spcPct val="150000"/>
                        </a:lnSpc>
                        <a:spcAft>
                          <a:spcPts val="0"/>
                        </a:spcAft>
                      </a:pPr>
                      <a:r>
                        <a:rPr lang="en-US" altLang="zh-CN" sz="1400" kern="0" dirty="0" smtClean="0">
                          <a:solidFill>
                            <a:srgbClr val="000000"/>
                          </a:solidFill>
                          <a:latin typeface="Times New Roman"/>
                          <a:ea typeface="仿宋"/>
                          <a:cs typeface="宋体"/>
                        </a:rPr>
                        <a:t>type</a:t>
                      </a:r>
                      <a:endParaRPr lang="zh-CN" sz="1400" kern="100" dirty="0">
                        <a:latin typeface="Times New Roman"/>
                        <a:ea typeface="仿宋_GB231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altLang="zh-CN" sz="1400" b="1" kern="0" dirty="0" smtClean="0">
                          <a:solidFill>
                            <a:srgbClr val="000000"/>
                          </a:solidFill>
                          <a:latin typeface="Times New Roman"/>
                          <a:ea typeface="仿宋"/>
                          <a:cs typeface="宋体"/>
                        </a:rPr>
                        <a:t>Heavy ion</a:t>
                      </a:r>
                      <a:endParaRPr lang="zh-CN"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altLang="zh-CN" sz="1400" b="1" kern="0" dirty="0" smtClean="0">
                          <a:solidFill>
                            <a:srgbClr val="000000"/>
                          </a:solidFill>
                          <a:latin typeface="Times New Roman"/>
                          <a:ea typeface="仿宋"/>
                          <a:cs typeface="宋体"/>
                        </a:rPr>
                        <a:t>proton</a:t>
                      </a:r>
                      <a:endParaRPr lang="zh-CN"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kern="0" dirty="0">
                          <a:solidFill>
                            <a:srgbClr val="000000"/>
                          </a:solidFill>
                          <a:latin typeface="仿宋"/>
                          <a:ea typeface="仿宋_GB2312"/>
                          <a:cs typeface="宋体"/>
                        </a:rPr>
                        <a:t>IMRT</a:t>
                      </a:r>
                      <a:endParaRPr lang="zh-CN" sz="1400" kern="100" dirty="0">
                        <a:latin typeface="Times New Roman"/>
                        <a:ea typeface="仿宋_GB231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435">
                <a:tc vMerge="1">
                  <a:txBody>
                    <a:bodyPr/>
                    <a:lstStyle/>
                    <a:p>
                      <a:endParaRPr lang="zh-CN" altLang="en-US"/>
                    </a:p>
                  </a:txBody>
                  <a:tcPr/>
                </a:tc>
                <a:tc>
                  <a:txBody>
                    <a:bodyPr/>
                    <a:lstStyle/>
                    <a:p>
                      <a:pPr algn="ctr">
                        <a:lnSpc>
                          <a:spcPct val="150000"/>
                        </a:lnSpc>
                        <a:spcAft>
                          <a:spcPts val="0"/>
                        </a:spcAft>
                      </a:pPr>
                      <a:r>
                        <a:rPr lang="en-US" altLang="zh-CN" sz="1400" kern="0" dirty="0" smtClean="0">
                          <a:solidFill>
                            <a:srgbClr val="000000"/>
                          </a:solidFill>
                          <a:latin typeface="Times New Roman"/>
                          <a:ea typeface="仿宋"/>
                          <a:cs typeface="宋体"/>
                        </a:rPr>
                        <a:t>costs</a:t>
                      </a:r>
                      <a:r>
                        <a:rPr lang="zh-CN" sz="1400" kern="100" dirty="0" smtClean="0">
                          <a:latin typeface="Times New Roman"/>
                          <a:ea typeface="仿宋"/>
                        </a:rPr>
                        <a:t>（</a:t>
                      </a:r>
                      <a:r>
                        <a:rPr lang="en-US" altLang="zh-CN" sz="1400" kern="100" dirty="0" smtClean="0">
                          <a:latin typeface="Times New Roman"/>
                          <a:ea typeface="仿宋"/>
                        </a:rPr>
                        <a:t>10 million/year</a:t>
                      </a:r>
                      <a:r>
                        <a:rPr lang="zh-CN" sz="1400" kern="100" dirty="0" smtClean="0">
                          <a:latin typeface="Times New Roman"/>
                          <a:ea typeface="仿宋"/>
                        </a:rPr>
                        <a:t>）</a:t>
                      </a:r>
                      <a:endParaRPr lang="zh-CN"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altLang="zh-CN" sz="1400" kern="0" dirty="0" smtClean="0">
                          <a:solidFill>
                            <a:srgbClr val="000000"/>
                          </a:solidFill>
                          <a:latin typeface="Times New Roman"/>
                          <a:ea typeface="仿宋"/>
                          <a:cs typeface="宋体"/>
                        </a:rPr>
                        <a:t>costs</a:t>
                      </a:r>
                      <a:r>
                        <a:rPr lang="zh-CN" altLang="en-US" sz="1400" kern="100" dirty="0" smtClean="0">
                          <a:latin typeface="Times New Roman"/>
                          <a:ea typeface="仿宋"/>
                        </a:rPr>
                        <a:t>（</a:t>
                      </a:r>
                      <a:r>
                        <a:rPr lang="en-US" altLang="zh-CN" sz="1400" kern="100" dirty="0" smtClean="0">
                          <a:latin typeface="Times New Roman"/>
                          <a:ea typeface="仿宋"/>
                        </a:rPr>
                        <a:t>10 million/year</a:t>
                      </a:r>
                      <a:r>
                        <a:rPr lang="zh-CN" altLang="en-US" sz="1400" kern="100" dirty="0" smtClean="0">
                          <a:latin typeface="Times New Roman"/>
                          <a:ea typeface="仿宋"/>
                        </a:rPr>
                        <a:t>）</a:t>
                      </a:r>
                      <a:endParaRPr lang="zh-CN" altLang="en-US"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altLang="zh-CN" sz="1400" kern="0" dirty="0" smtClean="0">
                          <a:solidFill>
                            <a:srgbClr val="000000"/>
                          </a:solidFill>
                          <a:latin typeface="Times New Roman"/>
                          <a:ea typeface="仿宋"/>
                          <a:cs typeface="宋体"/>
                        </a:rPr>
                        <a:t>costs</a:t>
                      </a:r>
                      <a:r>
                        <a:rPr lang="zh-CN" altLang="en-US" sz="1400" kern="100" dirty="0" smtClean="0">
                          <a:latin typeface="Times New Roman"/>
                          <a:ea typeface="仿宋"/>
                        </a:rPr>
                        <a:t>（</a:t>
                      </a:r>
                      <a:r>
                        <a:rPr lang="en-US" altLang="zh-CN" sz="1400" kern="100" dirty="0" smtClean="0">
                          <a:latin typeface="Times New Roman"/>
                          <a:ea typeface="仿宋"/>
                        </a:rPr>
                        <a:t>10 million/year</a:t>
                      </a:r>
                      <a:r>
                        <a:rPr lang="zh-CN" altLang="en-US" sz="1400" kern="100" dirty="0" smtClean="0">
                          <a:latin typeface="Times New Roman"/>
                          <a:ea typeface="仿宋"/>
                        </a:rPr>
                        <a:t>）</a:t>
                      </a:r>
                      <a:endParaRPr lang="zh-CN" altLang="en-US"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78435">
                <a:tc>
                  <a:txBody>
                    <a:bodyPr/>
                    <a:lstStyle/>
                    <a:p>
                      <a:pPr algn="l">
                        <a:lnSpc>
                          <a:spcPct val="150000"/>
                        </a:lnSpc>
                        <a:spcAft>
                          <a:spcPts val="0"/>
                        </a:spcAft>
                      </a:pPr>
                      <a:r>
                        <a:rPr lang="en-US" altLang="zh-CN" sz="1400" kern="0" dirty="0" smtClean="0">
                          <a:solidFill>
                            <a:srgbClr val="000000"/>
                          </a:solidFill>
                          <a:latin typeface="Times New Roman"/>
                          <a:ea typeface="仿宋"/>
                          <a:cs typeface="宋体"/>
                        </a:rPr>
                        <a:t>Fixed costs</a:t>
                      </a:r>
                      <a:endParaRPr lang="zh-CN" sz="1400" kern="100" dirty="0">
                        <a:latin typeface="Times New Roman"/>
                        <a:ea typeface="仿宋_GB231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50000"/>
                        </a:lnSpc>
                        <a:spcAft>
                          <a:spcPts val="0"/>
                        </a:spcAft>
                      </a:pPr>
                      <a:r>
                        <a:rPr lang="en-US" sz="1400" kern="0" dirty="0">
                          <a:solidFill>
                            <a:srgbClr val="000000"/>
                          </a:solidFill>
                          <a:latin typeface="仿宋"/>
                          <a:ea typeface="仿宋_GB2312"/>
                          <a:cs typeface="宋体"/>
                        </a:rPr>
                        <a:t>5.93</a:t>
                      </a:r>
                      <a:endParaRPr lang="zh-CN"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50000"/>
                        </a:lnSpc>
                        <a:spcAft>
                          <a:spcPts val="0"/>
                        </a:spcAft>
                      </a:pPr>
                      <a:r>
                        <a:rPr lang="en-US" sz="1400" kern="0" dirty="0">
                          <a:solidFill>
                            <a:srgbClr val="000000"/>
                          </a:solidFill>
                          <a:latin typeface="仿宋"/>
                          <a:ea typeface="仿宋_GB2312"/>
                          <a:cs typeface="宋体"/>
                        </a:rPr>
                        <a:t>3.87</a:t>
                      </a:r>
                      <a:endParaRPr lang="zh-CN"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50000"/>
                        </a:lnSpc>
                        <a:spcAft>
                          <a:spcPts val="0"/>
                        </a:spcAft>
                      </a:pPr>
                      <a:r>
                        <a:rPr lang="en-US" sz="1400" kern="0">
                          <a:solidFill>
                            <a:srgbClr val="000000"/>
                          </a:solidFill>
                          <a:latin typeface="仿宋"/>
                          <a:ea typeface="仿宋_GB2312"/>
                          <a:cs typeface="宋体"/>
                        </a:rPr>
                        <a:t>0.44</a:t>
                      </a:r>
                      <a:endParaRPr lang="zh-CN" sz="1400" kern="100">
                        <a:latin typeface="Times New Roman"/>
                        <a:ea typeface="仿宋_GB231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r>
              <a:tr h="178435">
                <a:tc>
                  <a:txBody>
                    <a:bodyPr/>
                    <a:lstStyle/>
                    <a:p>
                      <a:pPr algn="l">
                        <a:lnSpc>
                          <a:spcPct val="150000"/>
                        </a:lnSpc>
                        <a:spcAft>
                          <a:spcPts val="0"/>
                        </a:spcAft>
                      </a:pPr>
                      <a:r>
                        <a:rPr lang="en-US" altLang="zh-CN" sz="1400" kern="0" dirty="0" smtClean="0">
                          <a:solidFill>
                            <a:srgbClr val="000000"/>
                          </a:solidFill>
                          <a:latin typeface="Times New Roman"/>
                          <a:ea typeface="仿宋"/>
                          <a:cs typeface="宋体"/>
                        </a:rPr>
                        <a:t>Operation</a:t>
                      </a:r>
                      <a:r>
                        <a:rPr lang="en-US" altLang="zh-CN" sz="1400" kern="0" baseline="0" dirty="0" smtClean="0">
                          <a:solidFill>
                            <a:srgbClr val="000000"/>
                          </a:solidFill>
                          <a:latin typeface="Times New Roman"/>
                          <a:ea typeface="仿宋"/>
                          <a:cs typeface="宋体"/>
                        </a:rPr>
                        <a:t> costs</a:t>
                      </a:r>
                      <a:endParaRPr lang="zh-CN" sz="1400" kern="100" dirty="0">
                        <a:latin typeface="Times New Roman"/>
                        <a:ea typeface="仿宋_GB2312"/>
                      </a:endParaRPr>
                    </a:p>
                  </a:txBody>
                  <a:tcPr marL="68580" marR="68580" marT="0" marB="0" anchor="ctr">
                    <a:lnL>
                      <a:noFill/>
                    </a:lnL>
                    <a:lnR>
                      <a:noFill/>
                    </a:lnR>
                    <a:lnT>
                      <a:noFill/>
                    </a:lnT>
                    <a:lnB>
                      <a:noFill/>
                    </a:lnB>
                    <a:solidFill>
                      <a:schemeClr val="bg1"/>
                    </a:solidFill>
                  </a:tcPr>
                </a:tc>
                <a:tc>
                  <a:txBody>
                    <a:bodyPr/>
                    <a:lstStyle/>
                    <a:p>
                      <a:pPr algn="ctr">
                        <a:lnSpc>
                          <a:spcPct val="150000"/>
                        </a:lnSpc>
                        <a:spcAft>
                          <a:spcPts val="0"/>
                        </a:spcAft>
                      </a:pPr>
                      <a:r>
                        <a:rPr lang="en-US" sz="1400" kern="0">
                          <a:solidFill>
                            <a:srgbClr val="000000"/>
                          </a:solidFill>
                          <a:latin typeface="仿宋"/>
                          <a:ea typeface="仿宋_GB2312"/>
                          <a:cs typeface="宋体"/>
                        </a:rPr>
                        <a:t>8.21</a:t>
                      </a:r>
                      <a:endParaRPr lang="zh-CN" sz="1400" kern="100">
                        <a:latin typeface="Times New Roman"/>
                        <a:ea typeface="仿宋_GB2312"/>
                      </a:endParaRPr>
                    </a:p>
                  </a:txBody>
                  <a:tcPr marL="68580" marR="68580" marT="0" marB="0">
                    <a:lnL>
                      <a:noFill/>
                    </a:lnL>
                    <a:lnR>
                      <a:noFill/>
                    </a:lnR>
                    <a:lnT>
                      <a:noFill/>
                    </a:lnT>
                    <a:lnB>
                      <a:noFill/>
                    </a:lnB>
                    <a:solidFill>
                      <a:schemeClr val="bg1"/>
                    </a:solidFill>
                  </a:tcPr>
                </a:tc>
                <a:tc>
                  <a:txBody>
                    <a:bodyPr/>
                    <a:lstStyle/>
                    <a:p>
                      <a:pPr algn="ctr">
                        <a:lnSpc>
                          <a:spcPct val="150000"/>
                        </a:lnSpc>
                        <a:spcAft>
                          <a:spcPts val="0"/>
                        </a:spcAft>
                      </a:pPr>
                      <a:r>
                        <a:rPr lang="en-US" sz="1400" kern="0" dirty="0">
                          <a:solidFill>
                            <a:srgbClr val="000000"/>
                          </a:solidFill>
                          <a:latin typeface="仿宋"/>
                          <a:ea typeface="仿宋_GB2312"/>
                          <a:cs typeface="宋体"/>
                        </a:rPr>
                        <a:t>5.07</a:t>
                      </a:r>
                      <a:endParaRPr lang="zh-CN" sz="1400" kern="100" dirty="0">
                        <a:latin typeface="Times New Roman"/>
                        <a:ea typeface="仿宋_GB2312"/>
                      </a:endParaRPr>
                    </a:p>
                  </a:txBody>
                  <a:tcPr marL="68580" marR="68580" marT="0" marB="0">
                    <a:lnL>
                      <a:noFill/>
                    </a:lnL>
                    <a:lnR>
                      <a:noFill/>
                    </a:lnR>
                    <a:lnT>
                      <a:noFill/>
                    </a:lnT>
                    <a:lnB>
                      <a:noFill/>
                    </a:lnB>
                    <a:solidFill>
                      <a:schemeClr val="bg1"/>
                    </a:solidFill>
                  </a:tcPr>
                </a:tc>
                <a:tc>
                  <a:txBody>
                    <a:bodyPr/>
                    <a:lstStyle/>
                    <a:p>
                      <a:pPr algn="ctr">
                        <a:lnSpc>
                          <a:spcPct val="150000"/>
                        </a:lnSpc>
                        <a:spcAft>
                          <a:spcPts val="0"/>
                        </a:spcAft>
                      </a:pPr>
                      <a:r>
                        <a:rPr lang="en-US" sz="1400" kern="0">
                          <a:solidFill>
                            <a:srgbClr val="000000"/>
                          </a:solidFill>
                          <a:latin typeface="仿宋"/>
                          <a:ea typeface="仿宋_GB2312"/>
                          <a:cs typeface="宋体"/>
                        </a:rPr>
                        <a:t>0.50</a:t>
                      </a:r>
                      <a:endParaRPr lang="zh-CN" sz="1400" kern="100">
                        <a:latin typeface="Times New Roman"/>
                        <a:ea typeface="仿宋_GB2312"/>
                      </a:endParaRPr>
                    </a:p>
                  </a:txBody>
                  <a:tcPr marL="68580" marR="68580" marT="0" marB="0" anchor="ctr">
                    <a:lnL>
                      <a:noFill/>
                    </a:lnL>
                    <a:lnR>
                      <a:noFill/>
                    </a:lnR>
                    <a:lnT>
                      <a:noFill/>
                    </a:lnT>
                    <a:lnB>
                      <a:noFill/>
                    </a:lnB>
                    <a:solidFill>
                      <a:schemeClr val="bg1"/>
                    </a:solidFill>
                  </a:tcPr>
                </a:tc>
              </a:tr>
              <a:tr h="178435">
                <a:tc>
                  <a:txBody>
                    <a:bodyPr/>
                    <a:lstStyle/>
                    <a:p>
                      <a:pPr algn="l">
                        <a:lnSpc>
                          <a:spcPct val="150000"/>
                        </a:lnSpc>
                        <a:spcAft>
                          <a:spcPts val="0"/>
                        </a:spcAft>
                      </a:pPr>
                      <a:r>
                        <a:rPr lang="en-US" altLang="zh-CN" sz="1400" b="1" kern="0" dirty="0" err="1" smtClean="0">
                          <a:solidFill>
                            <a:srgbClr val="000000"/>
                          </a:solidFill>
                          <a:latin typeface="Times New Roman"/>
                          <a:ea typeface="仿宋"/>
                          <a:cs typeface="宋体"/>
                        </a:rPr>
                        <a:t>Totoal</a:t>
                      </a:r>
                      <a:r>
                        <a:rPr lang="en-US" altLang="zh-CN" sz="1400" b="1" kern="0" dirty="0" smtClean="0">
                          <a:solidFill>
                            <a:srgbClr val="000000"/>
                          </a:solidFill>
                          <a:latin typeface="Times New Roman"/>
                          <a:ea typeface="仿宋"/>
                          <a:cs typeface="宋体"/>
                        </a:rPr>
                        <a:t> costs</a:t>
                      </a:r>
                      <a:endParaRPr lang="zh-CN" sz="1400" kern="100" dirty="0">
                        <a:latin typeface="Times New Roman"/>
                        <a:ea typeface="仿宋_GB2312"/>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kern="0" dirty="0">
                          <a:solidFill>
                            <a:srgbClr val="000000"/>
                          </a:solidFill>
                          <a:latin typeface="仿宋"/>
                          <a:ea typeface="仿宋_GB2312"/>
                          <a:cs typeface="宋体"/>
                        </a:rPr>
                        <a:t>14.14</a:t>
                      </a:r>
                      <a:endParaRPr lang="zh-CN" sz="1400" kern="100" dirty="0">
                        <a:latin typeface="Times New Roman"/>
                        <a:ea typeface="仿宋_GB231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kern="0">
                          <a:solidFill>
                            <a:srgbClr val="000000"/>
                          </a:solidFill>
                          <a:latin typeface="仿宋"/>
                          <a:ea typeface="仿宋_GB2312"/>
                          <a:cs typeface="宋体"/>
                        </a:rPr>
                        <a:t>8.94</a:t>
                      </a:r>
                      <a:endParaRPr lang="zh-CN" sz="1400" kern="100">
                        <a:latin typeface="Times New Roman"/>
                        <a:ea typeface="仿宋_GB231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kern="0" dirty="0">
                          <a:solidFill>
                            <a:srgbClr val="000000"/>
                          </a:solidFill>
                          <a:latin typeface="仿宋"/>
                          <a:ea typeface="仿宋_GB2312"/>
                          <a:cs typeface="宋体"/>
                        </a:rPr>
                        <a:t>0.94</a:t>
                      </a:r>
                      <a:endParaRPr lang="zh-CN" sz="1400" kern="100" dirty="0">
                        <a:latin typeface="Times New Roman"/>
                        <a:ea typeface="仿宋_GB2312"/>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0" name="Rectangle 1"/>
          <p:cNvSpPr>
            <a:spLocks noChangeArrowheads="1"/>
          </p:cNvSpPr>
          <p:nvPr/>
        </p:nvSpPr>
        <p:spPr bwMode="auto">
          <a:xfrm>
            <a:off x="2918226" y="2276872"/>
            <a:ext cx="3198387"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zh-CN" sz="1400" dirty="0" smtClean="0">
                <a:latin typeface="仿宋" pitchFamily="49" charset="-122"/>
                <a:ea typeface="仿宋" pitchFamily="49" charset="-122"/>
                <a:cs typeface="Times New Roman" pitchFamily="18" charset="0"/>
              </a:rPr>
              <a:t>Figure 4 total costs for the three types </a:t>
            </a:r>
            <a:endParaRPr kumimoji="0" lang="zh-CN"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22986151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115616" y="548680"/>
            <a:ext cx="6696744" cy="369332"/>
          </a:xfrm>
          <a:prstGeom prst="rect">
            <a:avLst/>
          </a:prstGeom>
        </p:spPr>
        <p:txBody>
          <a:bodyPr wrap="square">
            <a:spAutoFit/>
          </a:bodyPr>
          <a:lstStyle/>
          <a:p>
            <a:r>
              <a:rPr lang="zh-CN" altLang="en-US" dirty="0" smtClean="0"/>
              <a:t>    </a:t>
            </a:r>
            <a:endParaRPr lang="zh-CN" altLang="en-US" dirty="0"/>
          </a:p>
        </p:txBody>
      </p:sp>
      <p:sp>
        <p:nvSpPr>
          <p:cNvPr id="10" name="矩形 9"/>
          <p:cNvSpPr/>
          <p:nvPr/>
        </p:nvSpPr>
        <p:spPr>
          <a:xfrm>
            <a:off x="683568" y="1196752"/>
            <a:ext cx="8136904" cy="2308324"/>
          </a:xfrm>
          <a:prstGeom prst="rect">
            <a:avLst/>
          </a:prstGeom>
          <a:solidFill>
            <a:schemeClr val="bg1"/>
          </a:solidFill>
        </p:spPr>
        <p:txBody>
          <a:bodyPr wrap="square">
            <a:spAutoFit/>
          </a:bodyPr>
          <a:lstStyle/>
          <a:p>
            <a:r>
              <a:rPr lang="en-US" altLang="zh-CN" b="1" dirty="0" smtClean="0"/>
              <a:t>Unit cost</a:t>
            </a:r>
          </a:p>
          <a:p>
            <a:endParaRPr lang="en-US" altLang="zh-CN" dirty="0" smtClean="0"/>
          </a:p>
          <a:p>
            <a:pPr>
              <a:buFont typeface="Arial" pitchFamily="34" charset="0"/>
              <a:buChar char="•"/>
            </a:pPr>
            <a:r>
              <a:rPr lang="en-US" altLang="zh-CN" dirty="0" smtClean="0"/>
              <a:t>If the use rate of the devices is</a:t>
            </a:r>
            <a:r>
              <a:rPr lang="zh-CN" altLang="zh-CN" dirty="0" smtClean="0"/>
              <a:t>（</a:t>
            </a:r>
            <a:r>
              <a:rPr lang="en-US" altLang="zh-CN" dirty="0" smtClean="0"/>
              <a:t>60%-90%</a:t>
            </a:r>
            <a:r>
              <a:rPr lang="zh-CN" altLang="zh-CN" dirty="0" smtClean="0"/>
              <a:t>），</a:t>
            </a:r>
            <a:r>
              <a:rPr lang="en-US" altLang="zh-CN" dirty="0" smtClean="0"/>
              <a:t>heavy ion unit cost is14-21</a:t>
            </a:r>
            <a:r>
              <a:rPr lang="en-US" altLang="zh-CN" dirty="0"/>
              <a:t> </a:t>
            </a:r>
            <a:r>
              <a:rPr lang="en-US" altLang="zh-CN" dirty="0" smtClean="0"/>
              <a:t>ten thousands/case</a:t>
            </a:r>
            <a:r>
              <a:rPr lang="zh-CN" altLang="en-US" dirty="0" smtClean="0"/>
              <a:t>，</a:t>
            </a:r>
            <a:r>
              <a:rPr lang="en-US" altLang="zh-CN" dirty="0"/>
              <a:t>7-</a:t>
            </a:r>
            <a:r>
              <a:rPr lang="en-US" altLang="zh-CN" dirty="0" smtClean="0"/>
              <a:t>11times than</a:t>
            </a:r>
            <a:r>
              <a:rPr lang="en-US" altLang="zh-CN" dirty="0"/>
              <a:t> </a:t>
            </a:r>
            <a:r>
              <a:rPr lang="en-US" altLang="zh-CN" dirty="0" smtClean="0"/>
              <a:t>IMRT</a:t>
            </a:r>
            <a:r>
              <a:rPr lang="zh-CN" altLang="zh-CN" dirty="0" smtClean="0"/>
              <a:t>；</a:t>
            </a:r>
            <a:r>
              <a:rPr lang="en-US" altLang="zh-CN" dirty="0" smtClean="0"/>
              <a:t>proton unit cost is10-14</a:t>
            </a:r>
            <a:r>
              <a:rPr lang="en-US" altLang="zh-CN" dirty="0"/>
              <a:t> </a:t>
            </a:r>
            <a:r>
              <a:rPr lang="en-US" altLang="zh-CN" dirty="0" smtClean="0"/>
              <a:t>ten thousands/case</a:t>
            </a:r>
            <a:r>
              <a:rPr lang="zh-CN" altLang="en-US" dirty="0" smtClean="0"/>
              <a:t>，</a:t>
            </a:r>
            <a:r>
              <a:rPr lang="en-US" altLang="zh-CN" dirty="0" smtClean="0"/>
              <a:t>5-8times than IMRT.</a:t>
            </a:r>
          </a:p>
          <a:p>
            <a:pPr>
              <a:buFont typeface="Arial" pitchFamily="34" charset="0"/>
              <a:buChar char="•"/>
            </a:pPr>
            <a:r>
              <a:rPr lang="en-US" altLang="zh-CN" dirty="0" smtClean="0"/>
              <a:t>Setting scenarios</a:t>
            </a:r>
            <a:r>
              <a:rPr lang="zh-CN" altLang="en-US" dirty="0" smtClean="0"/>
              <a:t>，</a:t>
            </a:r>
            <a:r>
              <a:rPr lang="en-US" altLang="zh-CN" dirty="0" smtClean="0"/>
              <a:t>the heavy ion hospital in shanghai standard charges is</a:t>
            </a:r>
            <a:r>
              <a:rPr lang="en-US" altLang="zh-CN" dirty="0"/>
              <a:t> </a:t>
            </a:r>
            <a:r>
              <a:rPr lang="en-US" altLang="zh-CN" dirty="0" smtClean="0"/>
              <a:t>278</a:t>
            </a:r>
            <a:r>
              <a:rPr lang="zh-CN" altLang="en-US" dirty="0" smtClean="0"/>
              <a:t>，</a:t>
            </a:r>
            <a:r>
              <a:rPr lang="en-US" altLang="zh-CN" dirty="0" smtClean="0"/>
              <a:t>000rmb/case</a:t>
            </a:r>
            <a:r>
              <a:rPr lang="zh-CN" altLang="zh-CN" dirty="0" smtClean="0"/>
              <a:t>），</a:t>
            </a:r>
            <a:r>
              <a:rPr lang="en-US" altLang="zh-CN" dirty="0" smtClean="0"/>
              <a:t>heavy ion and proton treatment center with treated population</a:t>
            </a:r>
            <a:r>
              <a:rPr lang="zh-CN" altLang="zh-CN" dirty="0" smtClean="0"/>
              <a:t>和</a:t>
            </a:r>
            <a:r>
              <a:rPr lang="en-US" altLang="zh-CN" dirty="0" smtClean="0"/>
              <a:t>509case/year</a:t>
            </a:r>
            <a:r>
              <a:rPr lang="en-US" altLang="zh-CN" dirty="0"/>
              <a:t> </a:t>
            </a:r>
            <a:r>
              <a:rPr lang="en-US" altLang="zh-CN" dirty="0" smtClean="0"/>
              <a:t>and 321case/year</a:t>
            </a:r>
            <a:r>
              <a:rPr lang="zh-CN" altLang="zh-CN" dirty="0" smtClean="0"/>
              <a:t>，</a:t>
            </a:r>
            <a:r>
              <a:rPr lang="en-US" altLang="zh-CN" dirty="0" smtClean="0"/>
              <a:t>with balance</a:t>
            </a:r>
            <a:r>
              <a:rPr lang="zh-CN" altLang="en-US" dirty="0" smtClean="0"/>
              <a:t>。</a:t>
            </a:r>
            <a:endParaRPr lang="en-US" altLang="zh-CN" dirty="0" smtClean="0"/>
          </a:p>
        </p:txBody>
      </p:sp>
      <p:graphicFrame>
        <p:nvGraphicFramePr>
          <p:cNvPr id="6" name="表格 5"/>
          <p:cNvGraphicFramePr>
            <a:graphicFrameLocks noGrp="1"/>
          </p:cNvGraphicFramePr>
          <p:nvPr>
            <p:extLst>
              <p:ext uri="{D42A27DB-BD31-4B8C-83A1-F6EECF244321}">
                <p14:modId xmlns:p14="http://schemas.microsoft.com/office/powerpoint/2010/main" val="995295803"/>
              </p:ext>
            </p:extLst>
          </p:nvPr>
        </p:nvGraphicFramePr>
        <p:xfrm>
          <a:off x="642910" y="3643314"/>
          <a:ext cx="7929618" cy="1280160"/>
        </p:xfrm>
        <a:graphic>
          <a:graphicData uri="http://schemas.openxmlformats.org/drawingml/2006/table">
            <a:tbl>
              <a:tblPr/>
              <a:tblGrid>
                <a:gridCol w="1767136"/>
                <a:gridCol w="1925494"/>
                <a:gridCol w="1797728"/>
                <a:gridCol w="2439260"/>
              </a:tblGrid>
              <a:tr h="248032">
                <a:tc>
                  <a:txBody>
                    <a:bodyPr/>
                    <a:lstStyle/>
                    <a:p>
                      <a:pPr algn="ctr">
                        <a:lnSpc>
                          <a:spcPct val="150000"/>
                        </a:lnSpc>
                        <a:spcAft>
                          <a:spcPts val="0"/>
                        </a:spcAft>
                      </a:pPr>
                      <a:r>
                        <a:rPr lang="en-US" altLang="zh-CN" sz="1400" b="1" kern="100" dirty="0" smtClean="0">
                          <a:latin typeface="Times New Roman"/>
                          <a:ea typeface="仿宋"/>
                        </a:rPr>
                        <a:t>type</a:t>
                      </a:r>
                      <a:endParaRPr lang="zh-CN"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altLang="zh-CN" sz="1400" b="1" kern="100" dirty="0" smtClean="0">
                          <a:latin typeface="Times New Roman"/>
                          <a:ea typeface="仿宋"/>
                        </a:rPr>
                        <a:t>Usage </a:t>
                      </a:r>
                      <a:r>
                        <a:rPr lang="zh-CN" sz="1400" b="1" kern="100" dirty="0" smtClean="0">
                          <a:latin typeface="Times New Roman"/>
                          <a:ea typeface="仿宋"/>
                        </a:rPr>
                        <a:t>（</a:t>
                      </a:r>
                      <a:r>
                        <a:rPr lang="en-US" sz="1400" b="1" kern="100" dirty="0">
                          <a:latin typeface="Times New Roman"/>
                          <a:ea typeface="仿宋"/>
                        </a:rPr>
                        <a:t>%</a:t>
                      </a:r>
                      <a:r>
                        <a:rPr lang="zh-CN" sz="1400" b="1" kern="100" dirty="0">
                          <a:latin typeface="Times New Roman"/>
                          <a:ea typeface="仿宋"/>
                        </a:rPr>
                        <a:t>）</a:t>
                      </a:r>
                      <a:endParaRPr lang="zh-CN"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altLang="zh-CN" sz="1400" b="1" kern="100" dirty="0" smtClean="0">
                          <a:latin typeface="Times New Roman"/>
                          <a:ea typeface="仿宋"/>
                        </a:rPr>
                        <a:t>No. Cured </a:t>
                      </a:r>
                      <a:endParaRPr lang="zh-CN"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altLang="zh-CN" sz="1400" b="1" kern="100" dirty="0" smtClean="0">
                          <a:latin typeface="Times New Roman"/>
                          <a:ea typeface="仿宋"/>
                        </a:rPr>
                        <a:t>Unit</a:t>
                      </a:r>
                      <a:r>
                        <a:rPr lang="en-US" altLang="zh-CN" sz="1400" b="1" kern="100" baseline="0" dirty="0" smtClean="0">
                          <a:latin typeface="Times New Roman"/>
                          <a:ea typeface="仿宋"/>
                        </a:rPr>
                        <a:t> cost</a:t>
                      </a:r>
                      <a:r>
                        <a:rPr lang="zh-CN" sz="1400" b="1" kern="100" dirty="0" smtClean="0">
                          <a:latin typeface="Times New Roman"/>
                          <a:ea typeface="仿宋"/>
                        </a:rPr>
                        <a:t>（</a:t>
                      </a:r>
                      <a:r>
                        <a:rPr lang="en-US" altLang="zh-CN" sz="1400" b="1" kern="100" dirty="0" smtClean="0">
                          <a:latin typeface="Times New Roman"/>
                          <a:ea typeface="仿宋"/>
                        </a:rPr>
                        <a:t>10000rmb</a:t>
                      </a:r>
                      <a:r>
                        <a:rPr lang="en-US" sz="1400" b="1" kern="100" dirty="0" smtClean="0">
                          <a:latin typeface="Times New Roman"/>
                          <a:ea typeface="仿宋"/>
                        </a:rPr>
                        <a:t>/case</a:t>
                      </a:r>
                      <a:r>
                        <a:rPr lang="zh-CN" sz="1400" b="1" kern="100" dirty="0" smtClean="0">
                          <a:latin typeface="Times New Roman"/>
                          <a:ea typeface="仿宋"/>
                        </a:rPr>
                        <a:t>）</a:t>
                      </a:r>
                      <a:endParaRPr lang="zh-CN"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8032">
                <a:tc>
                  <a:txBody>
                    <a:bodyPr/>
                    <a:lstStyle/>
                    <a:p>
                      <a:pPr algn="just">
                        <a:lnSpc>
                          <a:spcPct val="150000"/>
                        </a:lnSpc>
                        <a:spcAft>
                          <a:spcPts val="0"/>
                        </a:spcAft>
                      </a:pPr>
                      <a:r>
                        <a:rPr lang="en-US" altLang="zh-CN" sz="1400" kern="100" dirty="0" smtClean="0">
                          <a:latin typeface="Times New Roman"/>
                          <a:ea typeface="仿宋"/>
                        </a:rPr>
                        <a:t>Heavy ion</a:t>
                      </a:r>
                      <a:endParaRPr lang="zh-CN"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50000"/>
                        </a:lnSpc>
                        <a:spcAft>
                          <a:spcPts val="0"/>
                        </a:spcAft>
                      </a:pPr>
                      <a:r>
                        <a:rPr lang="en-US" sz="1400" kern="100" dirty="0">
                          <a:latin typeface="仿宋"/>
                          <a:ea typeface="仿宋_GB2312"/>
                        </a:rPr>
                        <a:t>75</a:t>
                      </a:r>
                      <a:r>
                        <a:rPr lang="zh-CN" sz="1400" kern="100" dirty="0">
                          <a:latin typeface="Times New Roman"/>
                          <a:ea typeface="仿宋"/>
                        </a:rPr>
                        <a:t>（</a:t>
                      </a:r>
                      <a:r>
                        <a:rPr lang="en-US" sz="1400" kern="100" dirty="0">
                          <a:latin typeface="Times New Roman"/>
                          <a:ea typeface="仿宋"/>
                        </a:rPr>
                        <a:t>60-90</a:t>
                      </a:r>
                      <a:r>
                        <a:rPr lang="zh-CN" sz="1400" kern="100" dirty="0">
                          <a:latin typeface="Times New Roman"/>
                          <a:ea typeface="仿宋"/>
                        </a:rPr>
                        <a:t>）</a:t>
                      </a:r>
                      <a:endParaRPr lang="zh-CN" sz="1400"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50000"/>
                        </a:lnSpc>
                        <a:spcAft>
                          <a:spcPts val="0"/>
                        </a:spcAft>
                      </a:pPr>
                      <a:r>
                        <a:rPr lang="en-US" sz="1400" kern="100">
                          <a:latin typeface="仿宋"/>
                          <a:ea typeface="仿宋_GB2312"/>
                        </a:rPr>
                        <a:t>858</a:t>
                      </a:r>
                      <a:r>
                        <a:rPr lang="zh-CN" sz="1400" kern="100">
                          <a:latin typeface="Times New Roman"/>
                          <a:ea typeface="仿宋"/>
                        </a:rPr>
                        <a:t>（</a:t>
                      </a:r>
                      <a:r>
                        <a:rPr lang="en-US" sz="1400" kern="100">
                          <a:solidFill>
                            <a:srgbClr val="000000"/>
                          </a:solidFill>
                          <a:latin typeface="Times New Roman"/>
                          <a:ea typeface="仿宋"/>
                        </a:rPr>
                        <a:t>687-1030</a:t>
                      </a:r>
                      <a:r>
                        <a:rPr lang="zh-CN" sz="1400" kern="100">
                          <a:latin typeface="Times New Roman"/>
                          <a:ea typeface="仿宋"/>
                        </a:rPr>
                        <a:t>）</a:t>
                      </a:r>
                      <a:endParaRPr lang="zh-CN" sz="1400" kern="10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a:lnSpc>
                          <a:spcPct val="150000"/>
                        </a:lnSpc>
                        <a:spcAft>
                          <a:spcPts val="0"/>
                        </a:spcAft>
                      </a:pPr>
                      <a:r>
                        <a:rPr lang="en-US" sz="1400" b="1" kern="100" dirty="0">
                          <a:latin typeface="仿宋"/>
                          <a:ea typeface="仿宋_GB2312"/>
                        </a:rPr>
                        <a:t>16.47</a:t>
                      </a:r>
                      <a:r>
                        <a:rPr lang="zh-CN" sz="1400" b="1" kern="100" dirty="0">
                          <a:latin typeface="Times New Roman"/>
                          <a:ea typeface="仿宋"/>
                        </a:rPr>
                        <a:t>（</a:t>
                      </a:r>
                      <a:r>
                        <a:rPr lang="en-US" sz="1400" b="1" kern="100" dirty="0">
                          <a:solidFill>
                            <a:srgbClr val="000000"/>
                          </a:solidFill>
                          <a:latin typeface="Times New Roman"/>
                          <a:ea typeface="仿宋"/>
                        </a:rPr>
                        <a:t>13.73-20.59</a:t>
                      </a:r>
                      <a:r>
                        <a:rPr lang="zh-CN" sz="1400" b="1" kern="100" dirty="0">
                          <a:latin typeface="Times New Roman"/>
                          <a:ea typeface="仿宋"/>
                        </a:rPr>
                        <a:t>）</a:t>
                      </a:r>
                      <a:endParaRPr lang="zh-CN" sz="1400" b="1" kern="100" dirty="0">
                        <a:latin typeface="Times New Roman"/>
                        <a:ea typeface="仿宋_GB2312"/>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chemeClr val="bg1"/>
                    </a:solidFill>
                  </a:tcPr>
                </a:tc>
              </a:tr>
              <a:tr h="248032">
                <a:tc>
                  <a:txBody>
                    <a:bodyPr/>
                    <a:lstStyle/>
                    <a:p>
                      <a:pPr algn="just">
                        <a:lnSpc>
                          <a:spcPct val="150000"/>
                        </a:lnSpc>
                        <a:spcAft>
                          <a:spcPts val="0"/>
                        </a:spcAft>
                      </a:pPr>
                      <a:r>
                        <a:rPr lang="en-US" altLang="zh-CN" sz="1400" kern="100" dirty="0" smtClean="0">
                          <a:latin typeface="Times New Roman"/>
                          <a:ea typeface="仿宋"/>
                        </a:rPr>
                        <a:t>proton</a:t>
                      </a:r>
                      <a:endParaRPr lang="zh-CN" sz="1400" kern="100" dirty="0">
                        <a:latin typeface="Times New Roman"/>
                        <a:ea typeface="仿宋_GB2312"/>
                      </a:endParaRPr>
                    </a:p>
                  </a:txBody>
                  <a:tcPr marL="68580" marR="68580" marT="0" marB="0">
                    <a:lnL>
                      <a:noFill/>
                    </a:lnL>
                    <a:lnR>
                      <a:noFill/>
                    </a:lnR>
                    <a:lnT>
                      <a:noFill/>
                    </a:lnT>
                    <a:lnB>
                      <a:noFill/>
                    </a:lnB>
                    <a:solidFill>
                      <a:schemeClr val="bg1"/>
                    </a:solidFill>
                  </a:tcPr>
                </a:tc>
                <a:tc>
                  <a:txBody>
                    <a:bodyPr/>
                    <a:lstStyle/>
                    <a:p>
                      <a:pPr algn="ctr">
                        <a:lnSpc>
                          <a:spcPct val="150000"/>
                        </a:lnSpc>
                        <a:spcAft>
                          <a:spcPts val="0"/>
                        </a:spcAft>
                      </a:pPr>
                      <a:r>
                        <a:rPr lang="en-US" sz="1400" kern="100" dirty="0">
                          <a:latin typeface="仿宋"/>
                          <a:ea typeface="仿宋_GB2312"/>
                        </a:rPr>
                        <a:t>75</a:t>
                      </a:r>
                      <a:r>
                        <a:rPr lang="zh-CN" sz="1400" kern="100" dirty="0">
                          <a:latin typeface="Times New Roman"/>
                          <a:ea typeface="仿宋"/>
                        </a:rPr>
                        <a:t>（</a:t>
                      </a:r>
                      <a:r>
                        <a:rPr lang="en-US" sz="1400" kern="100" dirty="0">
                          <a:latin typeface="Times New Roman"/>
                          <a:ea typeface="仿宋"/>
                        </a:rPr>
                        <a:t>60-90</a:t>
                      </a:r>
                      <a:r>
                        <a:rPr lang="zh-CN" sz="1400" kern="100" dirty="0">
                          <a:latin typeface="Times New Roman"/>
                          <a:ea typeface="仿宋"/>
                        </a:rPr>
                        <a:t>）</a:t>
                      </a:r>
                      <a:endParaRPr lang="zh-CN" sz="1400" kern="100" dirty="0">
                        <a:latin typeface="Times New Roman"/>
                        <a:ea typeface="仿宋_GB2312"/>
                      </a:endParaRPr>
                    </a:p>
                  </a:txBody>
                  <a:tcPr marL="68580" marR="68580" marT="0" marB="0">
                    <a:lnL>
                      <a:noFill/>
                    </a:lnL>
                    <a:lnR>
                      <a:noFill/>
                    </a:lnR>
                    <a:lnT>
                      <a:noFill/>
                    </a:lnT>
                    <a:lnB>
                      <a:noFill/>
                    </a:lnB>
                    <a:solidFill>
                      <a:schemeClr val="bg1"/>
                    </a:solidFill>
                  </a:tcPr>
                </a:tc>
                <a:tc>
                  <a:txBody>
                    <a:bodyPr/>
                    <a:lstStyle/>
                    <a:p>
                      <a:pPr algn="ctr">
                        <a:lnSpc>
                          <a:spcPct val="150000"/>
                        </a:lnSpc>
                        <a:spcAft>
                          <a:spcPts val="0"/>
                        </a:spcAft>
                      </a:pPr>
                      <a:r>
                        <a:rPr lang="en-US" sz="1400" kern="100">
                          <a:latin typeface="仿宋"/>
                          <a:ea typeface="仿宋_GB2312"/>
                        </a:rPr>
                        <a:t>780</a:t>
                      </a:r>
                      <a:r>
                        <a:rPr lang="zh-CN" sz="1400" kern="100">
                          <a:latin typeface="Times New Roman"/>
                          <a:ea typeface="仿宋"/>
                        </a:rPr>
                        <a:t>（</a:t>
                      </a:r>
                      <a:r>
                        <a:rPr lang="en-US" sz="1400" kern="100">
                          <a:solidFill>
                            <a:srgbClr val="000000"/>
                          </a:solidFill>
                          <a:latin typeface="Times New Roman"/>
                          <a:ea typeface="仿宋"/>
                        </a:rPr>
                        <a:t>624-936</a:t>
                      </a:r>
                      <a:r>
                        <a:rPr lang="zh-CN" sz="1400" kern="100">
                          <a:latin typeface="Times New Roman"/>
                          <a:ea typeface="仿宋"/>
                        </a:rPr>
                        <a:t>）</a:t>
                      </a:r>
                      <a:endParaRPr lang="zh-CN" sz="1400" kern="100">
                        <a:latin typeface="Times New Roman"/>
                        <a:ea typeface="仿宋_GB2312"/>
                      </a:endParaRPr>
                    </a:p>
                  </a:txBody>
                  <a:tcPr marL="68580" marR="68580" marT="0" marB="0">
                    <a:lnL>
                      <a:noFill/>
                    </a:lnL>
                    <a:lnR>
                      <a:noFill/>
                    </a:lnR>
                    <a:lnT>
                      <a:noFill/>
                    </a:lnT>
                    <a:lnB>
                      <a:noFill/>
                    </a:lnB>
                    <a:solidFill>
                      <a:schemeClr val="bg1"/>
                    </a:solidFill>
                  </a:tcPr>
                </a:tc>
                <a:tc>
                  <a:txBody>
                    <a:bodyPr/>
                    <a:lstStyle/>
                    <a:p>
                      <a:pPr algn="ctr">
                        <a:lnSpc>
                          <a:spcPct val="150000"/>
                        </a:lnSpc>
                        <a:spcAft>
                          <a:spcPts val="0"/>
                        </a:spcAft>
                      </a:pPr>
                      <a:r>
                        <a:rPr lang="en-US" sz="1400" b="1" kern="100" dirty="0">
                          <a:latin typeface="仿宋"/>
                          <a:ea typeface="仿宋_GB2312"/>
                        </a:rPr>
                        <a:t>11.44</a:t>
                      </a:r>
                      <a:r>
                        <a:rPr lang="zh-CN" sz="1400" b="1" kern="100" dirty="0">
                          <a:latin typeface="Times New Roman"/>
                          <a:ea typeface="仿宋"/>
                        </a:rPr>
                        <a:t>（</a:t>
                      </a:r>
                      <a:r>
                        <a:rPr lang="en-US" sz="1400" b="1" kern="100" dirty="0">
                          <a:solidFill>
                            <a:srgbClr val="000000"/>
                          </a:solidFill>
                          <a:latin typeface="Times New Roman"/>
                          <a:ea typeface="仿宋"/>
                        </a:rPr>
                        <a:t>9.54-14.31</a:t>
                      </a:r>
                      <a:r>
                        <a:rPr lang="zh-CN" sz="1400" b="1" kern="100" dirty="0">
                          <a:latin typeface="Times New Roman"/>
                          <a:ea typeface="仿宋"/>
                        </a:rPr>
                        <a:t>）</a:t>
                      </a:r>
                      <a:endParaRPr lang="zh-CN" sz="1400" b="1" kern="100" dirty="0">
                        <a:latin typeface="Times New Roman"/>
                        <a:ea typeface="仿宋_GB2312"/>
                      </a:endParaRPr>
                    </a:p>
                  </a:txBody>
                  <a:tcPr marL="68580" marR="68580" marT="0" marB="0">
                    <a:lnL>
                      <a:noFill/>
                    </a:lnL>
                    <a:lnR>
                      <a:noFill/>
                    </a:lnR>
                    <a:lnT>
                      <a:noFill/>
                    </a:lnT>
                    <a:lnB>
                      <a:noFill/>
                    </a:lnB>
                    <a:solidFill>
                      <a:schemeClr val="bg1"/>
                    </a:solidFill>
                  </a:tcPr>
                </a:tc>
              </a:tr>
              <a:tr h="248032">
                <a:tc>
                  <a:txBody>
                    <a:bodyPr/>
                    <a:lstStyle/>
                    <a:p>
                      <a:pPr algn="just">
                        <a:lnSpc>
                          <a:spcPct val="150000"/>
                        </a:lnSpc>
                        <a:spcAft>
                          <a:spcPts val="0"/>
                        </a:spcAft>
                      </a:pPr>
                      <a:r>
                        <a:rPr lang="en-US" sz="1400" kern="100" dirty="0" smtClean="0">
                          <a:latin typeface="仿宋"/>
                          <a:ea typeface="仿宋_GB2312"/>
                        </a:rPr>
                        <a:t>IMRT</a:t>
                      </a:r>
                      <a:endParaRPr lang="zh-CN" sz="1400" kern="100" dirty="0">
                        <a:latin typeface="Times New Roman"/>
                        <a:ea typeface="仿宋_GB231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kern="100" dirty="0">
                          <a:latin typeface="仿宋"/>
                          <a:ea typeface="仿宋_GB2312"/>
                        </a:rPr>
                        <a:t>90</a:t>
                      </a:r>
                      <a:endParaRPr lang="zh-CN" sz="1400" kern="100" dirty="0">
                        <a:latin typeface="Times New Roman"/>
                        <a:ea typeface="仿宋_GB231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kern="100" dirty="0">
                          <a:latin typeface="仿宋"/>
                          <a:ea typeface="仿宋_GB2312"/>
                        </a:rPr>
                        <a:t>498</a:t>
                      </a:r>
                      <a:endParaRPr lang="zh-CN" sz="1400" kern="100" dirty="0">
                        <a:latin typeface="Times New Roman"/>
                        <a:ea typeface="仿宋_GB231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kern="100" dirty="0">
                          <a:latin typeface="仿宋"/>
                          <a:ea typeface="仿宋_GB2312"/>
                        </a:rPr>
                        <a:t>1.89</a:t>
                      </a:r>
                      <a:endParaRPr lang="zh-CN" sz="1400" b="1" kern="100" dirty="0">
                        <a:latin typeface="Times New Roman"/>
                        <a:ea typeface="仿宋_GB2312"/>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6385" name="Rectangle 1"/>
          <p:cNvSpPr>
            <a:spLocks noChangeArrowheads="1"/>
          </p:cNvSpPr>
          <p:nvPr/>
        </p:nvSpPr>
        <p:spPr bwMode="auto">
          <a:xfrm>
            <a:off x="3112464" y="3286124"/>
            <a:ext cx="2919088" cy="307777"/>
          </a:xfrm>
          <a:prstGeom prst="rect">
            <a:avLst/>
          </a:prstGeom>
          <a:solidFill>
            <a:schemeClr val="bg1"/>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F</a:t>
            </a:r>
            <a:r>
              <a:rPr lang="en-US" altLang="zh-CN" sz="1400" dirty="0" smtClean="0">
                <a:latin typeface="仿宋" pitchFamily="49" charset="-122"/>
                <a:ea typeface="仿宋" pitchFamily="49" charset="-122"/>
                <a:cs typeface="Times New Roman" pitchFamily="18" charset="0"/>
              </a:rPr>
              <a:t>igure 10. unite cost for three type</a:t>
            </a:r>
            <a:endParaRPr kumimoji="0" lang="zh-CN" altLang="en-US"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1813654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normAutofit/>
          </a:bodyPr>
          <a:lstStyle/>
          <a:p>
            <a:r>
              <a:rPr lang="en-US" altLang="zh-CN" sz="2400" b="1" dirty="0" smtClean="0"/>
              <a:t>CEA</a:t>
            </a:r>
            <a:endParaRPr lang="zh-CN" altLang="en-US" sz="2400" b="1" dirty="0"/>
          </a:p>
        </p:txBody>
      </p:sp>
      <p:graphicFrame>
        <p:nvGraphicFramePr>
          <p:cNvPr id="6" name="表格 5"/>
          <p:cNvGraphicFramePr>
            <a:graphicFrameLocks noGrp="1"/>
          </p:cNvGraphicFramePr>
          <p:nvPr/>
        </p:nvGraphicFramePr>
        <p:xfrm>
          <a:off x="539552" y="2852936"/>
          <a:ext cx="8136906" cy="3257869"/>
        </p:xfrm>
        <a:graphic>
          <a:graphicData uri="http://schemas.openxmlformats.org/drawingml/2006/table">
            <a:tbl>
              <a:tblPr/>
              <a:tblGrid>
                <a:gridCol w="1656184"/>
                <a:gridCol w="504056"/>
                <a:gridCol w="1296144"/>
                <a:gridCol w="1800200"/>
                <a:gridCol w="1584176"/>
                <a:gridCol w="1296146"/>
              </a:tblGrid>
              <a:tr h="190621">
                <a:tc>
                  <a:txBody>
                    <a:bodyPr/>
                    <a:lstStyle/>
                    <a:p>
                      <a:pPr algn="l" rtl="0" fontAlgn="t"/>
                      <a:r>
                        <a:rPr lang="zh-CN" altLang="en-US" sz="1400" b="1" i="0" u="none" strike="noStrike" dirty="0">
                          <a:solidFill>
                            <a:srgbClr val="000000"/>
                          </a:solidFill>
                          <a:latin typeface="仿宋"/>
                        </a:rPr>
                        <a:t>作者（时间）</a:t>
                      </a:r>
                      <a:r>
                        <a:rPr lang="zh-CN" altLang="en-US" sz="1400" b="0" i="0" u="none" strike="noStrike" dirty="0">
                          <a:solidFill>
                            <a:srgbClr val="000000"/>
                          </a:solidFill>
                          <a:latin typeface="Times New Roman"/>
                        </a:rPr>
                        <a:t> </a:t>
                      </a:r>
                      <a:endParaRPr lang="zh-CN" altLang="en-US" sz="1400" b="1" i="0" u="none" strike="noStrike" dirty="0">
                        <a:solidFill>
                          <a:srgbClr val="000000"/>
                        </a:solidFill>
                        <a:latin typeface="仿宋"/>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t"/>
                      <a:r>
                        <a:rPr lang="zh-CN" altLang="en-US" sz="1400" b="1" i="0" u="none" strike="noStrike" dirty="0">
                          <a:solidFill>
                            <a:srgbClr val="000000"/>
                          </a:solidFill>
                          <a:latin typeface="仿宋"/>
                        </a:rPr>
                        <a:t>国家</a:t>
                      </a:r>
                      <a:r>
                        <a:rPr lang="zh-CN" altLang="en-US" sz="1400" b="0" i="0" u="none" strike="noStrike" dirty="0">
                          <a:solidFill>
                            <a:srgbClr val="000000"/>
                          </a:solidFill>
                          <a:latin typeface="Times New Roman"/>
                        </a:rPr>
                        <a:t> </a:t>
                      </a:r>
                      <a:endParaRPr lang="zh-CN" altLang="en-US" sz="1400" b="1" i="0" u="none" strike="noStrike" dirty="0">
                        <a:solidFill>
                          <a:srgbClr val="000000"/>
                        </a:solidFill>
                        <a:latin typeface="仿宋"/>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t"/>
                      <a:r>
                        <a:rPr lang="zh-CN" altLang="en-US" sz="1400" b="1" i="0" u="none" strike="noStrike" dirty="0">
                          <a:solidFill>
                            <a:srgbClr val="000000"/>
                          </a:solidFill>
                          <a:latin typeface="仿宋"/>
                        </a:rPr>
                        <a:t>肿瘤类型</a:t>
                      </a:r>
                      <a:r>
                        <a:rPr lang="zh-CN" altLang="en-US" sz="1400" b="0" i="0" u="none" strike="noStrike" dirty="0">
                          <a:solidFill>
                            <a:srgbClr val="000000"/>
                          </a:solidFill>
                          <a:latin typeface="Times New Roman"/>
                        </a:rPr>
                        <a:t> </a:t>
                      </a:r>
                      <a:endParaRPr lang="zh-CN" altLang="en-US" sz="1400" b="1" i="0" u="none" strike="noStrike" dirty="0">
                        <a:solidFill>
                          <a:srgbClr val="000000"/>
                        </a:solidFill>
                        <a:latin typeface="仿宋"/>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t"/>
                      <a:r>
                        <a:rPr lang="zh-CN" altLang="en-US" sz="1400" b="1" i="0" u="none" strike="noStrike" dirty="0">
                          <a:solidFill>
                            <a:srgbClr val="000000"/>
                          </a:solidFill>
                          <a:latin typeface="仿宋"/>
                        </a:rPr>
                        <a:t>干预和对照</a:t>
                      </a:r>
                      <a:r>
                        <a:rPr lang="zh-CN" altLang="en-US" sz="1400" b="0" i="0" u="none" strike="noStrike" dirty="0">
                          <a:solidFill>
                            <a:srgbClr val="000000"/>
                          </a:solidFill>
                          <a:latin typeface="Times New Roman"/>
                        </a:rPr>
                        <a:t> </a:t>
                      </a:r>
                      <a:endParaRPr lang="zh-CN" altLang="en-US" sz="1400" b="1" i="0" u="none" strike="noStrike" dirty="0">
                        <a:solidFill>
                          <a:srgbClr val="000000"/>
                        </a:solidFill>
                        <a:latin typeface="仿宋"/>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t"/>
                      <a:r>
                        <a:rPr lang="zh-CN" altLang="en-US" sz="1400" b="1" i="0" u="none" strike="noStrike" dirty="0">
                          <a:solidFill>
                            <a:srgbClr val="000000"/>
                          </a:solidFill>
                          <a:latin typeface="仿宋"/>
                        </a:rPr>
                        <a:t>人群</a:t>
                      </a:r>
                      <a:r>
                        <a:rPr lang="zh-CN" altLang="en-US" sz="1400" b="0" i="0" u="none" strike="noStrike" dirty="0">
                          <a:solidFill>
                            <a:srgbClr val="000000"/>
                          </a:solidFill>
                          <a:latin typeface="Times New Roman"/>
                        </a:rPr>
                        <a:t> </a:t>
                      </a:r>
                      <a:endParaRPr lang="zh-CN" altLang="en-US" sz="1400" b="1" i="0" u="none" strike="noStrike" dirty="0">
                        <a:solidFill>
                          <a:srgbClr val="000000"/>
                        </a:solidFill>
                        <a:latin typeface="仿宋"/>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t"/>
                      <a:r>
                        <a:rPr lang="zh-CN" altLang="en-US" sz="1400" b="1" i="0" u="none" strike="noStrike" dirty="0" smtClean="0">
                          <a:solidFill>
                            <a:srgbClr val="000000"/>
                          </a:solidFill>
                          <a:latin typeface="仿宋"/>
                        </a:rPr>
                        <a:t>具有成本效果*</a:t>
                      </a:r>
                      <a:r>
                        <a:rPr lang="en-US" altLang="zh-CN" sz="1400" b="0" i="0" u="none" strike="noStrike" dirty="0" smtClean="0">
                          <a:solidFill>
                            <a:srgbClr val="000000"/>
                          </a:solidFill>
                          <a:latin typeface="Times New Roman"/>
                        </a:rPr>
                        <a:t>#</a:t>
                      </a:r>
                      <a:endParaRPr lang="zh-CN" altLang="en-US" sz="1400" b="1" i="0" u="none" strike="noStrike" dirty="0">
                        <a:solidFill>
                          <a:srgbClr val="000000"/>
                        </a:solidFill>
                        <a:latin typeface="仿宋"/>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621">
                <a:tc>
                  <a:txBody>
                    <a:bodyPr/>
                    <a:lstStyle/>
                    <a:p>
                      <a:pPr algn="l" rtl="0" fontAlgn="ctr"/>
                      <a:r>
                        <a:rPr lang="en-US" sz="1400" b="0" i="0" u="none" strike="noStrike" dirty="0">
                          <a:solidFill>
                            <a:srgbClr val="000000"/>
                          </a:solidFill>
                          <a:latin typeface="仿宋"/>
                        </a:rPr>
                        <a:t>Lundkvist</a:t>
                      </a:r>
                      <a:r>
                        <a:rPr lang="en-US" sz="1400" b="0" i="0" u="none" strike="noStrike" baseline="30000" dirty="0">
                          <a:solidFill>
                            <a:srgbClr val="0000FF"/>
                          </a:solidFill>
                          <a:latin typeface="仿宋"/>
                        </a:rPr>
                        <a:t>12</a:t>
                      </a:r>
                      <a:r>
                        <a:rPr lang="en-US" sz="1400" b="0" i="0" u="none" strike="noStrike" dirty="0">
                          <a:solidFill>
                            <a:srgbClr val="000000"/>
                          </a:solidFill>
                          <a:latin typeface="仿宋"/>
                        </a:rPr>
                        <a:t>(2005a)</a:t>
                      </a:r>
                      <a:r>
                        <a:rPr lang="en-US" sz="1400" b="0" i="0" u="none" strike="noStrike" dirty="0">
                          <a:solidFill>
                            <a:srgbClr val="000000"/>
                          </a:solidFill>
                          <a:latin typeface="Times New Roman"/>
                        </a:rPr>
                        <a:t> </a:t>
                      </a:r>
                      <a:endParaRPr lang="en-US" sz="1400" b="0" i="0" u="none" strike="noStrike" dirty="0">
                        <a:solidFill>
                          <a:srgbClr val="000000"/>
                        </a:solidFill>
                        <a:latin typeface="仿宋"/>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l" rtl="0" fontAlgn="ctr"/>
                      <a:r>
                        <a:rPr lang="zh-CN" altLang="en-US" sz="1400" b="0" i="0" u="none" strike="noStrike">
                          <a:solidFill>
                            <a:srgbClr val="000000"/>
                          </a:solidFill>
                          <a:latin typeface="仿宋"/>
                        </a:rPr>
                        <a:t>瑞典</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l" rtl="0" fontAlgn="ctr"/>
                      <a:r>
                        <a:rPr lang="zh-CN" altLang="en-US" sz="1400" b="0" i="0" u="none" strike="noStrike" dirty="0">
                          <a:solidFill>
                            <a:srgbClr val="000000"/>
                          </a:solidFill>
                          <a:latin typeface="仿宋"/>
                        </a:rPr>
                        <a:t>髓母细胞瘤</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l" rtl="0" fontAlgn="ctr"/>
                      <a:r>
                        <a:rPr lang="zh-CN" altLang="en-US" sz="1400" b="0" i="0" u="none" strike="noStrike" dirty="0">
                          <a:solidFill>
                            <a:srgbClr val="000000"/>
                          </a:solidFill>
                          <a:latin typeface="仿宋"/>
                        </a:rPr>
                        <a:t>质子</a:t>
                      </a:r>
                      <a:r>
                        <a:rPr lang="en-US" sz="1400" b="0" i="0" u="none" strike="noStrike" dirty="0">
                          <a:solidFill>
                            <a:srgbClr val="000000"/>
                          </a:solidFill>
                          <a:latin typeface="Times New Roman"/>
                        </a:rPr>
                        <a:t>VS </a:t>
                      </a:r>
                      <a:r>
                        <a:rPr lang="zh-CN" altLang="en-US" sz="1400" b="0" i="0" u="none" strike="noStrike" dirty="0">
                          <a:solidFill>
                            <a:srgbClr val="000000"/>
                          </a:solidFill>
                          <a:latin typeface="仿宋"/>
                        </a:rPr>
                        <a:t>光子</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l" rtl="0" fontAlgn="ctr"/>
                      <a:r>
                        <a:rPr lang="en-US" altLang="zh-CN" sz="1400" b="0" i="0" u="none" strike="noStrike">
                          <a:solidFill>
                            <a:srgbClr val="000000"/>
                          </a:solidFill>
                          <a:latin typeface="仿宋"/>
                        </a:rPr>
                        <a:t>5</a:t>
                      </a:r>
                      <a:r>
                        <a:rPr lang="zh-CN" altLang="en-US" sz="1400" b="0" i="0" u="none" strike="noStrike">
                          <a:solidFill>
                            <a:srgbClr val="000000"/>
                          </a:solidFill>
                          <a:latin typeface="仿宋"/>
                        </a:rPr>
                        <a:t>岁儿童</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ctr" rtl="0" fontAlgn="ctr"/>
                      <a:r>
                        <a:rPr lang="zh-CN" altLang="en-US" sz="1400" b="0" i="0" u="none" strike="noStrike" dirty="0">
                          <a:solidFill>
                            <a:srgbClr val="000000"/>
                          </a:solidFill>
                          <a:latin typeface="仿宋"/>
                        </a:rPr>
                        <a:t>是</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chemeClr val="accent1">
                        <a:lumMod val="20000"/>
                        <a:lumOff val="80000"/>
                      </a:schemeClr>
                    </a:solidFill>
                  </a:tcPr>
                </a:tc>
              </a:tr>
              <a:tr h="190621">
                <a:tc>
                  <a:txBody>
                    <a:bodyPr/>
                    <a:lstStyle/>
                    <a:p>
                      <a:pPr algn="l" rtl="0" fontAlgn="ctr"/>
                      <a:r>
                        <a:rPr lang="en-US" sz="1400" b="0" i="0" u="none" strike="noStrike" dirty="0">
                          <a:solidFill>
                            <a:srgbClr val="000000"/>
                          </a:solidFill>
                          <a:latin typeface="仿宋"/>
                        </a:rPr>
                        <a:t>Lundkvist</a:t>
                      </a:r>
                      <a:r>
                        <a:rPr lang="en-US" sz="1400" b="0" i="0" u="none" strike="noStrike" baseline="30000" dirty="0">
                          <a:solidFill>
                            <a:srgbClr val="0000FF"/>
                          </a:solidFill>
                          <a:latin typeface="仿宋"/>
                        </a:rPr>
                        <a:t>13</a:t>
                      </a:r>
                      <a:r>
                        <a:rPr lang="en-US" sz="1400" b="0" i="0" u="none" strike="noStrike" dirty="0">
                          <a:solidFill>
                            <a:srgbClr val="000000"/>
                          </a:solidFill>
                          <a:latin typeface="仿宋"/>
                        </a:rPr>
                        <a:t>(2005b)</a:t>
                      </a:r>
                      <a:r>
                        <a:rPr lang="en-US" sz="1400" b="0" i="0" u="none" strike="noStrike" dirty="0">
                          <a:solidFill>
                            <a:srgbClr val="000000"/>
                          </a:solidFill>
                          <a:latin typeface="Times New Roman"/>
                        </a:rPr>
                        <a:t> </a:t>
                      </a:r>
                      <a:endParaRPr lang="en-US" sz="1400" b="0" i="0" u="none" strike="noStrike" dirty="0">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zh-CN" altLang="en-US" sz="1400" b="0" i="0" u="none" strike="noStrike">
                          <a:solidFill>
                            <a:srgbClr val="000000"/>
                          </a:solidFill>
                          <a:latin typeface="仿宋"/>
                        </a:rPr>
                        <a:t>瑞典</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zh-CN" altLang="en-US" sz="1400" b="0" i="0" u="none" strike="noStrike">
                          <a:solidFill>
                            <a:srgbClr val="000000"/>
                          </a:solidFill>
                          <a:latin typeface="仿宋"/>
                        </a:rPr>
                        <a:t>髓母细胞瘤</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zh-CN" altLang="en-US" sz="1400" b="0" i="0" u="none" strike="noStrike">
                          <a:solidFill>
                            <a:srgbClr val="000000"/>
                          </a:solidFill>
                          <a:latin typeface="仿宋"/>
                        </a:rPr>
                        <a:t>质子</a:t>
                      </a:r>
                      <a:r>
                        <a:rPr lang="en-US" sz="1400" b="0" i="0" u="none" strike="noStrike">
                          <a:solidFill>
                            <a:srgbClr val="000000"/>
                          </a:solidFill>
                          <a:latin typeface="Times New Roman"/>
                        </a:rPr>
                        <a:t>VS </a:t>
                      </a:r>
                      <a:r>
                        <a:rPr lang="zh-CN" altLang="en-US" sz="1400" b="0" i="0" u="none" strike="noStrike">
                          <a:solidFill>
                            <a:srgbClr val="000000"/>
                          </a:solidFill>
                          <a:latin typeface="仿宋"/>
                        </a:rPr>
                        <a:t>光子</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en-US" altLang="zh-CN" sz="1400" b="0" i="0" u="none" strike="noStrike">
                          <a:solidFill>
                            <a:srgbClr val="000000"/>
                          </a:solidFill>
                          <a:latin typeface="仿宋"/>
                        </a:rPr>
                        <a:t>5</a:t>
                      </a:r>
                      <a:r>
                        <a:rPr lang="zh-CN" altLang="en-US" sz="1400" b="0" i="0" u="none" strike="noStrike">
                          <a:solidFill>
                            <a:srgbClr val="000000"/>
                          </a:solidFill>
                          <a:latin typeface="仿宋"/>
                        </a:rPr>
                        <a:t>岁儿童</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ctr" rtl="0" fontAlgn="ctr"/>
                      <a:r>
                        <a:rPr lang="zh-CN" altLang="en-US" sz="1400" b="0" i="0" u="none" strike="noStrike" dirty="0">
                          <a:solidFill>
                            <a:srgbClr val="000000"/>
                          </a:solidFill>
                          <a:latin typeface="仿宋"/>
                        </a:rPr>
                        <a:t>是</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r>
              <a:tr h="190621">
                <a:tc>
                  <a:txBody>
                    <a:bodyPr/>
                    <a:lstStyle/>
                    <a:p>
                      <a:pPr algn="l" rtl="0" fontAlgn="ctr"/>
                      <a:r>
                        <a:rPr lang="en-US" sz="1400" b="0" i="0" u="none" strike="noStrike" dirty="0">
                          <a:solidFill>
                            <a:srgbClr val="000000"/>
                          </a:solidFill>
                          <a:latin typeface="仿宋"/>
                        </a:rPr>
                        <a:t>MailhotVega</a:t>
                      </a:r>
                      <a:r>
                        <a:rPr lang="en-US" sz="1400" b="0" i="0" u="none" strike="noStrike" baseline="30000" dirty="0">
                          <a:solidFill>
                            <a:srgbClr val="0000FF"/>
                          </a:solidFill>
                          <a:latin typeface="仿宋"/>
                        </a:rPr>
                        <a:t>14</a:t>
                      </a:r>
                      <a:r>
                        <a:rPr lang="en-US" sz="1400" b="0" i="0" u="none" strike="noStrike" dirty="0">
                          <a:solidFill>
                            <a:srgbClr val="000000"/>
                          </a:solidFill>
                          <a:latin typeface="仿宋"/>
                        </a:rPr>
                        <a:t>(2013)</a:t>
                      </a:r>
                      <a:r>
                        <a:rPr lang="en-US" sz="1400" b="0" i="0" u="none" strike="noStrike" dirty="0">
                          <a:solidFill>
                            <a:srgbClr val="000000"/>
                          </a:solidFill>
                          <a:latin typeface="Times New Roman"/>
                        </a:rPr>
                        <a:t> </a:t>
                      </a:r>
                      <a:endParaRPr lang="en-US" sz="1400" b="0" i="0" u="none" strike="noStrike" dirty="0">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zh-CN" altLang="en-US" sz="1400" b="0" i="0" u="none" strike="noStrike" dirty="0">
                          <a:solidFill>
                            <a:srgbClr val="000000"/>
                          </a:solidFill>
                          <a:latin typeface="仿宋"/>
                        </a:rPr>
                        <a:t>美国</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zh-CN" altLang="en-US" sz="1400" b="0" i="0" u="none" strike="noStrike" dirty="0">
                          <a:solidFill>
                            <a:srgbClr val="000000"/>
                          </a:solidFill>
                          <a:latin typeface="仿宋_GB2312"/>
                        </a:rPr>
                        <a:t>髓母细胞瘤</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_GB2312"/>
                      </a:endParaRP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zh-CN" altLang="en-US" sz="1400" b="0" i="0" u="none" strike="noStrike" dirty="0">
                          <a:solidFill>
                            <a:srgbClr val="000000"/>
                          </a:solidFill>
                          <a:latin typeface="仿宋"/>
                        </a:rPr>
                        <a:t>质子</a:t>
                      </a:r>
                      <a:r>
                        <a:rPr lang="zh-CN" altLang="en-US" sz="1400" b="0" i="0" u="none" strike="noStrike" dirty="0">
                          <a:solidFill>
                            <a:srgbClr val="000000"/>
                          </a:solidFill>
                          <a:latin typeface="Times New Roman"/>
                        </a:rPr>
                        <a:t> </a:t>
                      </a:r>
                      <a:r>
                        <a:rPr lang="en-US" sz="1400" b="0" i="0" u="none" strike="noStrike" dirty="0">
                          <a:solidFill>
                            <a:srgbClr val="000000"/>
                          </a:solidFill>
                          <a:latin typeface="Times New Roman"/>
                        </a:rPr>
                        <a:t>VS </a:t>
                      </a:r>
                      <a:r>
                        <a:rPr lang="zh-CN" altLang="en-US" sz="1400" b="0" i="0" u="none" strike="noStrike" dirty="0">
                          <a:solidFill>
                            <a:srgbClr val="000000"/>
                          </a:solidFill>
                          <a:latin typeface="仿宋"/>
                        </a:rPr>
                        <a:t>光子</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en-US" altLang="zh-CN" sz="1400" b="0" i="0" u="none" strike="noStrike" dirty="0">
                          <a:solidFill>
                            <a:srgbClr val="000000"/>
                          </a:solidFill>
                          <a:latin typeface="仿宋"/>
                        </a:rPr>
                        <a:t>5</a:t>
                      </a:r>
                      <a:r>
                        <a:rPr lang="zh-CN" altLang="en-US" sz="1400" b="0" i="0" u="none" strike="noStrike" dirty="0">
                          <a:solidFill>
                            <a:srgbClr val="000000"/>
                          </a:solidFill>
                          <a:latin typeface="仿宋"/>
                        </a:rPr>
                        <a:t>岁儿童</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ctr" rtl="0" fontAlgn="ctr"/>
                      <a:r>
                        <a:rPr lang="zh-CN" altLang="en-US" sz="1400" b="0" i="0" u="none" strike="noStrike" dirty="0">
                          <a:solidFill>
                            <a:srgbClr val="000000"/>
                          </a:solidFill>
                          <a:latin typeface="仿宋"/>
                        </a:rPr>
                        <a:t>是</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r>
              <a:tr h="203422">
                <a:tc>
                  <a:txBody>
                    <a:bodyPr/>
                    <a:lstStyle/>
                    <a:p>
                      <a:pPr algn="l" rtl="0" fontAlgn="ctr"/>
                      <a:r>
                        <a:rPr lang="en-US" sz="1400" b="0" i="0" u="none" strike="noStrike">
                          <a:solidFill>
                            <a:srgbClr val="231F20"/>
                          </a:solidFill>
                          <a:latin typeface="仿宋"/>
                        </a:rPr>
                        <a:t>Hirano</a:t>
                      </a:r>
                      <a:r>
                        <a:rPr lang="en-US" sz="1400" b="0" i="0" u="none" strike="noStrike" baseline="30000">
                          <a:solidFill>
                            <a:srgbClr val="231F20"/>
                          </a:solidFill>
                          <a:latin typeface="仿宋"/>
                        </a:rPr>
                        <a:t>9</a:t>
                      </a:r>
                      <a:r>
                        <a:rPr lang="en-US" sz="1400" b="0" i="0" u="none" strike="noStrike">
                          <a:solidFill>
                            <a:srgbClr val="231F20"/>
                          </a:solidFill>
                          <a:latin typeface="仿宋"/>
                        </a:rPr>
                        <a:t> (2014)</a:t>
                      </a:r>
                      <a:r>
                        <a:rPr lang="en-US" sz="1400" b="0" i="0" u="none" strike="noStrike">
                          <a:solidFill>
                            <a:srgbClr val="000000"/>
                          </a:solidFill>
                          <a:latin typeface="Times New Roman"/>
                        </a:rPr>
                        <a:t> </a:t>
                      </a:r>
                      <a:endParaRPr lang="en-US" sz="1400" b="0" i="0" u="none" strike="noStrike">
                        <a:solidFill>
                          <a:srgbClr val="231F2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zh-CN" altLang="en-US" sz="1400" b="0" i="0" u="none" strike="noStrike">
                          <a:solidFill>
                            <a:srgbClr val="000000"/>
                          </a:solidFill>
                          <a:latin typeface="仿宋"/>
                        </a:rPr>
                        <a:t>日本</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zh-CN" altLang="en-US" sz="1400" b="0" i="0" u="none" strike="noStrike" dirty="0">
                          <a:solidFill>
                            <a:srgbClr val="000000"/>
                          </a:solidFill>
                          <a:latin typeface="仿宋"/>
                        </a:rPr>
                        <a:t>髓母细胞瘤</a:t>
                      </a: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zh-CN" altLang="en-US" sz="1400" b="0" i="0" u="none" strike="noStrike" dirty="0">
                          <a:solidFill>
                            <a:srgbClr val="000000"/>
                          </a:solidFill>
                          <a:latin typeface="仿宋"/>
                        </a:rPr>
                        <a:t>质子</a:t>
                      </a:r>
                      <a:r>
                        <a:rPr lang="en-US" sz="1400" b="0" i="0" u="none" strike="noStrike" dirty="0">
                          <a:solidFill>
                            <a:srgbClr val="000000"/>
                          </a:solidFill>
                          <a:latin typeface="Times New Roman"/>
                        </a:rPr>
                        <a:t>VS </a:t>
                      </a:r>
                      <a:r>
                        <a:rPr lang="zh-CN" altLang="en-US" sz="1400" b="0" i="0" u="none" strike="noStrike" dirty="0">
                          <a:solidFill>
                            <a:srgbClr val="000000"/>
                          </a:solidFill>
                          <a:latin typeface="仿宋"/>
                        </a:rPr>
                        <a:t>光子</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l" rtl="0" fontAlgn="ctr"/>
                      <a:r>
                        <a:rPr lang="zh-CN" altLang="en-US" sz="1400" b="0" i="0" u="none" strike="noStrike" dirty="0">
                          <a:solidFill>
                            <a:srgbClr val="000000"/>
                          </a:solidFill>
                          <a:latin typeface="仿宋"/>
                        </a:rPr>
                        <a:t>儿童</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c>
                  <a:txBody>
                    <a:bodyPr/>
                    <a:lstStyle/>
                    <a:p>
                      <a:pPr algn="ctr" rtl="0" fontAlgn="ctr"/>
                      <a:r>
                        <a:rPr lang="zh-CN" altLang="en-US" sz="1400" b="0" i="0" u="none" strike="noStrike" dirty="0">
                          <a:solidFill>
                            <a:srgbClr val="000000"/>
                          </a:solidFill>
                          <a:latin typeface="仿宋"/>
                        </a:rPr>
                        <a:t>是</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1">
                        <a:lumMod val="20000"/>
                        <a:lumOff val="80000"/>
                      </a:schemeClr>
                    </a:solidFill>
                  </a:tcPr>
                </a:tc>
              </a:tr>
              <a:tr h="190621">
                <a:tc>
                  <a:txBody>
                    <a:bodyPr/>
                    <a:lstStyle/>
                    <a:p>
                      <a:pPr algn="l" rtl="0" fontAlgn="ctr"/>
                      <a:r>
                        <a:rPr lang="en-US" sz="1400" b="0" i="0" u="none" strike="noStrike" dirty="0">
                          <a:solidFill>
                            <a:srgbClr val="000000"/>
                          </a:solidFill>
                          <a:latin typeface="仿宋"/>
                        </a:rPr>
                        <a:t>Lundkvist</a:t>
                      </a:r>
                      <a:r>
                        <a:rPr lang="en-US" sz="1400" b="0" i="0" u="none" strike="noStrike" baseline="30000" dirty="0">
                          <a:solidFill>
                            <a:srgbClr val="0000FF"/>
                          </a:solidFill>
                          <a:latin typeface="仿宋"/>
                        </a:rPr>
                        <a:t>13</a:t>
                      </a:r>
                      <a:r>
                        <a:rPr lang="en-US" sz="1400" b="0" i="0" u="none" strike="noStrike" dirty="0">
                          <a:solidFill>
                            <a:srgbClr val="000000"/>
                          </a:solidFill>
                          <a:latin typeface="仿宋"/>
                        </a:rPr>
                        <a:t>(2005b)</a:t>
                      </a:r>
                      <a:r>
                        <a:rPr lang="en-US" sz="1400" b="0" i="0" u="none" strike="noStrike" dirty="0">
                          <a:solidFill>
                            <a:srgbClr val="000000"/>
                          </a:solidFill>
                          <a:latin typeface="Times New Roman"/>
                        </a:rPr>
                        <a:t> </a:t>
                      </a:r>
                      <a:endParaRPr 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zh-CN" altLang="en-US" sz="1400" b="0" i="0" u="none" strike="noStrike">
                          <a:solidFill>
                            <a:srgbClr val="000000"/>
                          </a:solidFill>
                          <a:latin typeface="仿宋"/>
                        </a:rPr>
                        <a:t>瑞典</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zh-CN" altLang="en-US" sz="1400" b="0" i="0" u="none" strike="noStrike">
                          <a:solidFill>
                            <a:srgbClr val="000000"/>
                          </a:solidFill>
                          <a:latin typeface="仿宋"/>
                        </a:rPr>
                        <a:t>前列腺癌</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zh-CN" altLang="en-US" sz="1400" b="0" i="0" u="none" strike="noStrike">
                          <a:solidFill>
                            <a:srgbClr val="000000"/>
                          </a:solidFill>
                          <a:latin typeface="仿宋"/>
                        </a:rPr>
                        <a:t>质子</a:t>
                      </a:r>
                      <a:r>
                        <a:rPr lang="en-US" sz="1400" b="0" i="0" u="none" strike="noStrike">
                          <a:solidFill>
                            <a:srgbClr val="000000"/>
                          </a:solidFill>
                          <a:latin typeface="Times New Roman"/>
                        </a:rPr>
                        <a:t>VS </a:t>
                      </a:r>
                      <a:r>
                        <a:rPr lang="zh-CN" altLang="en-US" sz="1400" b="0" i="0" u="none" strike="noStrike">
                          <a:solidFill>
                            <a:srgbClr val="000000"/>
                          </a:solidFill>
                          <a:latin typeface="仿宋"/>
                        </a:rPr>
                        <a:t>光子</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en-US" altLang="zh-CN" sz="1400" b="0" i="0" u="none" strike="noStrike" dirty="0">
                          <a:solidFill>
                            <a:srgbClr val="000000"/>
                          </a:solidFill>
                          <a:latin typeface="仿宋"/>
                        </a:rPr>
                        <a:t>65</a:t>
                      </a:r>
                      <a:r>
                        <a:rPr lang="zh-CN" altLang="en-US" sz="1400" b="0" i="0" u="none" strike="noStrike" dirty="0">
                          <a:solidFill>
                            <a:srgbClr val="000000"/>
                          </a:solidFill>
                          <a:latin typeface="仿宋"/>
                        </a:rPr>
                        <a:t>岁男性</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ctr" rtl="0" fontAlgn="ctr"/>
                      <a:r>
                        <a:rPr lang="zh-CN" altLang="en-US" sz="1400" b="0" i="0" u="none" strike="noStrike" dirty="0">
                          <a:solidFill>
                            <a:srgbClr val="000000"/>
                          </a:solidFill>
                          <a:latin typeface="仿宋"/>
                        </a:rPr>
                        <a:t>是</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r>
              <a:tr h="190621">
                <a:tc>
                  <a:txBody>
                    <a:bodyPr/>
                    <a:lstStyle/>
                    <a:p>
                      <a:pPr algn="l" rtl="0" fontAlgn="ctr"/>
                      <a:r>
                        <a:rPr lang="en-US" sz="1400" b="0" i="0" u="none" strike="noStrike" dirty="0">
                          <a:solidFill>
                            <a:srgbClr val="000000"/>
                          </a:solidFill>
                          <a:latin typeface="仿宋"/>
                        </a:rPr>
                        <a:t>Konski</a:t>
                      </a:r>
                      <a:r>
                        <a:rPr lang="en-US" sz="1400" b="0" i="0" u="none" strike="noStrike" baseline="30000" dirty="0">
                          <a:solidFill>
                            <a:srgbClr val="0000FF"/>
                          </a:solidFill>
                          <a:latin typeface="仿宋"/>
                        </a:rPr>
                        <a:t>11</a:t>
                      </a:r>
                      <a:r>
                        <a:rPr lang="en-US" sz="1400" b="0" i="0" u="none" strike="noStrike" dirty="0">
                          <a:solidFill>
                            <a:srgbClr val="000000"/>
                          </a:solidFill>
                          <a:latin typeface="仿宋"/>
                        </a:rPr>
                        <a:t>(2007)</a:t>
                      </a:r>
                      <a:r>
                        <a:rPr lang="en-US" sz="1400" b="0" i="0" u="none" strike="noStrike" dirty="0">
                          <a:solidFill>
                            <a:srgbClr val="000000"/>
                          </a:solidFill>
                          <a:latin typeface="Times New Roman"/>
                        </a:rPr>
                        <a:t> </a:t>
                      </a:r>
                      <a:endParaRPr 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zh-CN" altLang="en-US" sz="1400" b="0" i="0" u="none" strike="noStrike" dirty="0">
                          <a:solidFill>
                            <a:srgbClr val="000000"/>
                          </a:solidFill>
                          <a:latin typeface="仿宋"/>
                        </a:rPr>
                        <a:t>美国</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zh-CN" altLang="en-US" sz="1400" b="0" i="0" u="none" strike="noStrike" dirty="0">
                          <a:solidFill>
                            <a:srgbClr val="000000"/>
                          </a:solidFill>
                          <a:latin typeface="仿宋"/>
                        </a:rPr>
                        <a:t>前列腺癌</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zh-CN" altLang="en-US" sz="1400" b="0" i="0" u="none" strike="noStrike" dirty="0">
                          <a:solidFill>
                            <a:srgbClr val="000000"/>
                          </a:solidFill>
                          <a:latin typeface="仿宋"/>
                        </a:rPr>
                        <a:t>质子</a:t>
                      </a:r>
                      <a:r>
                        <a:rPr lang="en-US" sz="1400" b="0" i="0" u="none" strike="noStrike" dirty="0">
                          <a:solidFill>
                            <a:srgbClr val="000000"/>
                          </a:solidFill>
                          <a:latin typeface="Times New Roman"/>
                        </a:rPr>
                        <a:t>VS </a:t>
                      </a:r>
                      <a:r>
                        <a:rPr lang="zh-CN" altLang="en-US" sz="1400" b="0" i="0" u="none" strike="noStrike" dirty="0">
                          <a:solidFill>
                            <a:srgbClr val="000000"/>
                          </a:solidFill>
                          <a:latin typeface="仿宋"/>
                        </a:rPr>
                        <a:t>光子</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en-US" altLang="zh-CN" sz="1400" b="0" i="0" u="none" strike="noStrike" dirty="0">
                          <a:solidFill>
                            <a:srgbClr val="000000"/>
                          </a:solidFill>
                          <a:latin typeface="仿宋"/>
                        </a:rPr>
                        <a:t>70</a:t>
                      </a:r>
                      <a:r>
                        <a:rPr lang="zh-CN" altLang="en-US" sz="1400" b="0" i="0" u="none" strike="noStrike" dirty="0">
                          <a:solidFill>
                            <a:srgbClr val="000000"/>
                          </a:solidFill>
                          <a:latin typeface="仿宋"/>
                        </a:rPr>
                        <a:t>岁男性</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ctr" rtl="0" fontAlgn="ctr"/>
                      <a:r>
                        <a:rPr lang="zh-CN" altLang="en-US" sz="1400" b="0" i="0" u="none" strike="noStrike" dirty="0">
                          <a:solidFill>
                            <a:srgbClr val="000000"/>
                          </a:solidFill>
                          <a:latin typeface="仿宋"/>
                        </a:rPr>
                        <a:t>否</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r>
              <a:tr h="190621">
                <a:tc>
                  <a:txBody>
                    <a:bodyPr/>
                    <a:lstStyle/>
                    <a:p>
                      <a:pPr algn="l" rtl="0" fontAlgn="ctr"/>
                      <a:r>
                        <a:rPr lang="en-US" sz="1400" b="0" i="0" u="none" strike="noStrike" dirty="0">
                          <a:solidFill>
                            <a:srgbClr val="000000"/>
                          </a:solidFill>
                          <a:latin typeface="仿宋"/>
                        </a:rPr>
                        <a:t>Parthan</a:t>
                      </a:r>
                      <a:r>
                        <a:rPr lang="en-US" sz="1400" b="0" i="0" u="none" strike="noStrike" baseline="30000" dirty="0">
                          <a:solidFill>
                            <a:srgbClr val="0000FF"/>
                          </a:solidFill>
                          <a:latin typeface="仿宋"/>
                        </a:rPr>
                        <a:t>16</a:t>
                      </a:r>
                      <a:r>
                        <a:rPr lang="en-US" sz="1400" b="0" i="0" u="none" strike="noStrike" dirty="0">
                          <a:solidFill>
                            <a:srgbClr val="000000"/>
                          </a:solidFill>
                          <a:latin typeface="仿宋"/>
                        </a:rPr>
                        <a:t>(2012)</a:t>
                      </a:r>
                      <a:r>
                        <a:rPr lang="en-US" sz="1400" b="0" i="0" u="none" strike="noStrike" dirty="0">
                          <a:solidFill>
                            <a:srgbClr val="000000"/>
                          </a:solidFill>
                          <a:latin typeface="Times New Roman"/>
                        </a:rPr>
                        <a:t> </a:t>
                      </a:r>
                      <a:endParaRPr 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zh-CN" altLang="en-US" sz="1400" b="0" i="0" u="none" strike="noStrike" dirty="0">
                          <a:solidFill>
                            <a:srgbClr val="000000"/>
                          </a:solidFill>
                          <a:latin typeface="仿宋"/>
                        </a:rPr>
                        <a:t>美国</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zh-CN" altLang="en-US" sz="1400" b="0" i="0" u="none" strike="noStrike" dirty="0">
                          <a:solidFill>
                            <a:srgbClr val="000000"/>
                          </a:solidFill>
                          <a:latin typeface="仿宋"/>
                        </a:rPr>
                        <a:t>前列腺癌</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zh-CN" altLang="en-US" sz="1400" b="0" i="0" u="none" strike="noStrike" dirty="0">
                          <a:solidFill>
                            <a:srgbClr val="000000"/>
                          </a:solidFill>
                          <a:latin typeface="仿宋"/>
                        </a:rPr>
                        <a:t>质子</a:t>
                      </a:r>
                      <a:r>
                        <a:rPr lang="en-US" sz="1400" b="0" i="0" u="none" strike="noStrike" dirty="0">
                          <a:solidFill>
                            <a:srgbClr val="000000"/>
                          </a:solidFill>
                          <a:latin typeface="仿宋"/>
                        </a:rPr>
                        <a:t>VS</a:t>
                      </a:r>
                      <a:r>
                        <a:rPr lang="zh-CN" altLang="en-US" sz="1400" b="0" i="0" u="none" strike="noStrike" dirty="0">
                          <a:solidFill>
                            <a:srgbClr val="000000"/>
                          </a:solidFill>
                          <a:latin typeface="仿宋"/>
                        </a:rPr>
                        <a:t>光子</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c>
                  <a:txBody>
                    <a:bodyPr/>
                    <a:lstStyle/>
                    <a:p>
                      <a:pPr algn="l" rtl="0" fontAlgn="ctr"/>
                      <a:r>
                        <a:rPr lang="en-US" altLang="zh-CN" sz="1400" b="0" i="0" u="none" strike="noStrike" dirty="0">
                          <a:solidFill>
                            <a:srgbClr val="000000"/>
                          </a:solidFill>
                          <a:latin typeface="Times New Roman"/>
                        </a:rPr>
                        <a:t>65</a:t>
                      </a:r>
                      <a:r>
                        <a:rPr lang="zh-CN" altLang="en-US" sz="1400" b="0" i="0" u="none" strike="noStrike" dirty="0">
                          <a:solidFill>
                            <a:srgbClr val="000000"/>
                          </a:solidFill>
                          <a:latin typeface="仿宋"/>
                        </a:rPr>
                        <a:t>岁男性</a:t>
                      </a:r>
                      <a:r>
                        <a:rPr lang="zh-CN" altLang="en-US" sz="1400" b="0" i="0" u="none" strike="noStrike" dirty="0">
                          <a:solidFill>
                            <a:srgbClr val="000000"/>
                          </a:solidFill>
                          <a:latin typeface="Times New Roman"/>
                        </a:rPr>
                        <a:t> </a:t>
                      </a:r>
                    </a:p>
                  </a:txBody>
                  <a:tcPr marL="0" marR="0" marT="0" marB="0" anchor="ctr">
                    <a:lnL>
                      <a:noFill/>
                    </a:lnL>
                    <a:lnR>
                      <a:noFill/>
                    </a:lnR>
                    <a:lnT>
                      <a:noFill/>
                    </a:lnT>
                    <a:lnB>
                      <a:noFill/>
                    </a:lnB>
                    <a:solidFill>
                      <a:schemeClr val="accent2">
                        <a:lumMod val="20000"/>
                        <a:lumOff val="80000"/>
                      </a:schemeClr>
                    </a:solidFill>
                  </a:tcPr>
                </a:tc>
                <a:tc>
                  <a:txBody>
                    <a:bodyPr/>
                    <a:lstStyle/>
                    <a:p>
                      <a:pPr algn="ctr" rtl="0" fontAlgn="ctr"/>
                      <a:r>
                        <a:rPr lang="zh-CN" altLang="en-US" sz="1400" b="0" i="0" u="none" strike="noStrike" dirty="0">
                          <a:solidFill>
                            <a:srgbClr val="000000"/>
                          </a:solidFill>
                          <a:latin typeface="仿宋"/>
                        </a:rPr>
                        <a:t>否</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2">
                        <a:lumMod val="20000"/>
                        <a:lumOff val="80000"/>
                      </a:schemeClr>
                    </a:solidFill>
                  </a:tcPr>
                </a:tc>
              </a:tr>
              <a:tr h="190621">
                <a:tc>
                  <a:txBody>
                    <a:bodyPr/>
                    <a:lstStyle/>
                    <a:p>
                      <a:pPr algn="l" rtl="0" fontAlgn="ctr"/>
                      <a:r>
                        <a:rPr lang="en-US" sz="1400" b="0" i="0" u="none" strike="noStrike" dirty="0">
                          <a:solidFill>
                            <a:srgbClr val="000000"/>
                          </a:solidFill>
                          <a:latin typeface="仿宋"/>
                        </a:rPr>
                        <a:t>Lundkvist</a:t>
                      </a:r>
                      <a:r>
                        <a:rPr lang="en-US" sz="1400" b="0" i="0" u="none" strike="noStrike" baseline="30000" dirty="0">
                          <a:solidFill>
                            <a:srgbClr val="0000FF"/>
                          </a:solidFill>
                          <a:latin typeface="仿宋"/>
                        </a:rPr>
                        <a:t>13</a:t>
                      </a:r>
                      <a:r>
                        <a:rPr lang="en-US" sz="1400" b="0" i="0" u="none" strike="noStrike" dirty="0">
                          <a:solidFill>
                            <a:srgbClr val="000000"/>
                          </a:solidFill>
                          <a:latin typeface="仿宋"/>
                        </a:rPr>
                        <a:t>(2005b)</a:t>
                      </a:r>
                      <a:r>
                        <a:rPr lang="en-US" sz="1400" b="0" i="0" u="none" strike="noStrike" dirty="0">
                          <a:solidFill>
                            <a:srgbClr val="000000"/>
                          </a:solidFill>
                          <a:latin typeface="Times New Roman"/>
                        </a:rPr>
                        <a:t> </a:t>
                      </a:r>
                      <a:endParaRPr lang="en-US" sz="1400" b="0" i="0" u="none" strike="noStrike" dirty="0">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c>
                  <a:txBody>
                    <a:bodyPr/>
                    <a:lstStyle/>
                    <a:p>
                      <a:pPr algn="l" rtl="0" fontAlgn="ctr"/>
                      <a:r>
                        <a:rPr lang="zh-CN" altLang="en-US" sz="1400" b="0" i="0" u="none" strike="noStrike">
                          <a:solidFill>
                            <a:srgbClr val="000000"/>
                          </a:solidFill>
                          <a:latin typeface="仿宋"/>
                        </a:rPr>
                        <a:t>瑞典</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c>
                  <a:txBody>
                    <a:bodyPr/>
                    <a:lstStyle/>
                    <a:p>
                      <a:pPr algn="l" rtl="0" fontAlgn="ctr"/>
                      <a:r>
                        <a:rPr lang="zh-CN" altLang="en-US" sz="1400" b="0" i="0" u="none" strike="noStrike">
                          <a:solidFill>
                            <a:srgbClr val="000000"/>
                          </a:solidFill>
                          <a:latin typeface="仿宋"/>
                        </a:rPr>
                        <a:t>头颈部肿瘤</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c>
                  <a:txBody>
                    <a:bodyPr/>
                    <a:lstStyle/>
                    <a:p>
                      <a:pPr algn="l" rtl="0" fontAlgn="ctr"/>
                      <a:r>
                        <a:rPr lang="zh-CN" altLang="en-US" sz="1400" b="0" i="0" u="none" strike="noStrike" dirty="0">
                          <a:solidFill>
                            <a:srgbClr val="000000"/>
                          </a:solidFill>
                          <a:latin typeface="仿宋"/>
                        </a:rPr>
                        <a:t>质子</a:t>
                      </a:r>
                      <a:r>
                        <a:rPr lang="en-US" sz="1400" b="0" i="0" u="none" strike="noStrike" dirty="0">
                          <a:solidFill>
                            <a:srgbClr val="000000"/>
                          </a:solidFill>
                          <a:latin typeface="Times New Roman"/>
                        </a:rPr>
                        <a:t>VS </a:t>
                      </a:r>
                      <a:r>
                        <a:rPr lang="zh-CN" altLang="en-US" sz="1400" b="0" i="0" u="none" strike="noStrike" dirty="0">
                          <a:solidFill>
                            <a:srgbClr val="000000"/>
                          </a:solidFill>
                          <a:latin typeface="仿宋"/>
                        </a:rPr>
                        <a:t>光子</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c>
                  <a:txBody>
                    <a:bodyPr/>
                    <a:lstStyle/>
                    <a:p>
                      <a:pPr algn="l" rtl="0" fontAlgn="ctr"/>
                      <a:r>
                        <a:rPr lang="en-US" altLang="zh-CN" sz="1400" b="0" i="0" u="none" strike="noStrike" dirty="0">
                          <a:solidFill>
                            <a:srgbClr val="000000"/>
                          </a:solidFill>
                          <a:latin typeface="仿宋"/>
                        </a:rPr>
                        <a:t>65</a:t>
                      </a:r>
                      <a:r>
                        <a:rPr lang="zh-CN" altLang="en-US" sz="1400" b="0" i="0" u="none" strike="noStrike" dirty="0">
                          <a:solidFill>
                            <a:srgbClr val="000000"/>
                          </a:solidFill>
                          <a:latin typeface="仿宋"/>
                        </a:rPr>
                        <a:t>岁成人</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c>
                  <a:txBody>
                    <a:bodyPr/>
                    <a:lstStyle/>
                    <a:p>
                      <a:pPr algn="ctr" rtl="0" fontAlgn="ctr"/>
                      <a:r>
                        <a:rPr lang="zh-CN" altLang="en-US" sz="1400" b="0" i="0" u="none" strike="noStrike" dirty="0">
                          <a:solidFill>
                            <a:srgbClr val="000000"/>
                          </a:solidFill>
                          <a:latin typeface="仿宋"/>
                        </a:rPr>
                        <a:t>是</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r>
              <a:tr h="190621">
                <a:tc>
                  <a:txBody>
                    <a:bodyPr/>
                    <a:lstStyle/>
                    <a:p>
                      <a:pPr algn="l" rtl="0" fontAlgn="ctr"/>
                      <a:r>
                        <a:rPr lang="en-US" sz="1400" b="0" i="0" u="none" strike="noStrike" dirty="0">
                          <a:solidFill>
                            <a:srgbClr val="000000"/>
                          </a:solidFill>
                          <a:latin typeface="仿宋"/>
                        </a:rPr>
                        <a:t>Ramaekers</a:t>
                      </a:r>
                      <a:r>
                        <a:rPr lang="en-US" sz="1400" b="0" i="0" u="none" strike="noStrike" baseline="30000" dirty="0">
                          <a:solidFill>
                            <a:srgbClr val="0000FF"/>
                          </a:solidFill>
                          <a:latin typeface="仿宋"/>
                        </a:rPr>
                        <a:t>17</a:t>
                      </a:r>
                      <a:r>
                        <a:rPr lang="en-US" sz="1400" b="0" i="0" u="none" strike="noStrike" dirty="0">
                          <a:solidFill>
                            <a:srgbClr val="000000"/>
                          </a:solidFill>
                          <a:latin typeface="仿宋"/>
                        </a:rPr>
                        <a:t>（</a:t>
                      </a:r>
                      <a:r>
                        <a:rPr lang="en-US" sz="1400" b="0" i="0" u="none" strike="noStrike" dirty="0">
                          <a:solidFill>
                            <a:srgbClr val="000000"/>
                          </a:solidFill>
                          <a:latin typeface="Times New Roman"/>
                        </a:rPr>
                        <a:t>2012</a:t>
                      </a:r>
                      <a:r>
                        <a:rPr lang="en-US" sz="1400" b="0" i="0" u="none" strike="noStrike" dirty="0">
                          <a:solidFill>
                            <a:srgbClr val="000000"/>
                          </a:solidFill>
                          <a:latin typeface="仿宋"/>
                        </a:rPr>
                        <a:t>）</a:t>
                      </a:r>
                      <a:r>
                        <a:rPr lang="en-US" sz="1400" b="0" i="0" u="none" strike="noStrike" dirty="0">
                          <a:solidFill>
                            <a:srgbClr val="000000"/>
                          </a:solidFill>
                          <a:latin typeface="Times New Roman"/>
                        </a:rPr>
                        <a:t> </a:t>
                      </a:r>
                      <a:endParaRPr lang="en-US" sz="1400" b="0" i="0" u="none" strike="noStrike" dirty="0">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c>
                  <a:txBody>
                    <a:bodyPr/>
                    <a:lstStyle/>
                    <a:p>
                      <a:pPr algn="l" rtl="0" fontAlgn="ctr"/>
                      <a:r>
                        <a:rPr lang="zh-CN" altLang="en-US" sz="1400" b="0" i="0" u="none" strike="noStrike">
                          <a:solidFill>
                            <a:srgbClr val="000000"/>
                          </a:solidFill>
                          <a:latin typeface="仿宋"/>
                        </a:rPr>
                        <a:t>荷兰</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c>
                  <a:txBody>
                    <a:bodyPr/>
                    <a:lstStyle/>
                    <a:p>
                      <a:pPr algn="l" rtl="0" fontAlgn="ctr"/>
                      <a:r>
                        <a:rPr lang="zh-CN" altLang="en-US" sz="1400" b="0" i="0" u="none" strike="noStrike">
                          <a:solidFill>
                            <a:srgbClr val="000000"/>
                          </a:solidFill>
                          <a:latin typeface="仿宋"/>
                        </a:rPr>
                        <a:t>头颈部肿瘤</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c>
                  <a:txBody>
                    <a:bodyPr/>
                    <a:lstStyle/>
                    <a:p>
                      <a:pPr algn="l" rtl="0" fontAlgn="ctr"/>
                      <a:r>
                        <a:rPr lang="zh-CN" altLang="en-US" sz="1400" b="0" i="0" u="none" strike="noStrike">
                          <a:solidFill>
                            <a:srgbClr val="000000"/>
                          </a:solidFill>
                          <a:latin typeface="仿宋"/>
                        </a:rPr>
                        <a:t>质子</a:t>
                      </a:r>
                      <a:r>
                        <a:rPr lang="en-US" sz="1400" b="0" i="0" u="none" strike="noStrike">
                          <a:solidFill>
                            <a:srgbClr val="000000"/>
                          </a:solidFill>
                          <a:latin typeface="Times New Roman"/>
                        </a:rPr>
                        <a:t>VS </a:t>
                      </a:r>
                      <a:r>
                        <a:rPr lang="zh-CN" altLang="en-US" sz="1400" b="0" i="0" u="none" strike="noStrike">
                          <a:solidFill>
                            <a:srgbClr val="000000"/>
                          </a:solidFill>
                          <a:latin typeface="仿宋"/>
                        </a:rPr>
                        <a:t>光子</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c>
                  <a:txBody>
                    <a:bodyPr/>
                    <a:lstStyle/>
                    <a:p>
                      <a:pPr algn="l" rtl="0" fontAlgn="ctr"/>
                      <a:r>
                        <a:rPr lang="en-US" altLang="zh-CN" sz="1400" b="0" i="0" u="none" strike="noStrike">
                          <a:solidFill>
                            <a:srgbClr val="000000"/>
                          </a:solidFill>
                          <a:latin typeface="仿宋"/>
                        </a:rPr>
                        <a:t>61</a:t>
                      </a:r>
                      <a:r>
                        <a:rPr lang="zh-CN" altLang="en-US" sz="1400" b="0" i="0" u="none" strike="noStrike">
                          <a:solidFill>
                            <a:srgbClr val="000000"/>
                          </a:solidFill>
                          <a:latin typeface="仿宋"/>
                        </a:rPr>
                        <a:t>岁成人</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c>
                  <a:txBody>
                    <a:bodyPr/>
                    <a:lstStyle/>
                    <a:p>
                      <a:pPr algn="ctr" rtl="0" fontAlgn="ctr"/>
                      <a:r>
                        <a:rPr lang="zh-CN" altLang="en-US" sz="1400" b="0" i="0" u="none" strike="noStrike" dirty="0">
                          <a:solidFill>
                            <a:srgbClr val="000000"/>
                          </a:solidFill>
                          <a:latin typeface="仿宋"/>
                        </a:rPr>
                        <a:t>否</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3">
                        <a:lumMod val="20000"/>
                        <a:lumOff val="80000"/>
                      </a:schemeClr>
                    </a:solidFill>
                  </a:tcPr>
                </a:tc>
              </a:tr>
              <a:tr h="190621">
                <a:tc>
                  <a:txBody>
                    <a:bodyPr/>
                    <a:lstStyle/>
                    <a:p>
                      <a:pPr algn="l" rtl="0" fontAlgn="ctr"/>
                      <a:r>
                        <a:rPr lang="en-US" sz="1400" b="0" i="0" u="none" strike="noStrike" dirty="0">
                          <a:solidFill>
                            <a:srgbClr val="000000"/>
                          </a:solidFill>
                          <a:latin typeface="仿宋"/>
                        </a:rPr>
                        <a:t>Lundkvist</a:t>
                      </a:r>
                      <a:r>
                        <a:rPr lang="en-US" sz="1400" b="0" i="0" u="none" strike="noStrike" baseline="30000" dirty="0">
                          <a:solidFill>
                            <a:srgbClr val="0000FF"/>
                          </a:solidFill>
                          <a:latin typeface="仿宋"/>
                        </a:rPr>
                        <a:t>13</a:t>
                      </a:r>
                      <a:r>
                        <a:rPr lang="en-US" sz="1400" b="0" i="0" u="none" strike="noStrike" dirty="0">
                          <a:solidFill>
                            <a:srgbClr val="000000"/>
                          </a:solidFill>
                          <a:latin typeface="仿宋"/>
                        </a:rPr>
                        <a:t>(2005b)</a:t>
                      </a:r>
                      <a:r>
                        <a:rPr lang="en-US" sz="1400" b="0" i="0" u="none" strike="noStrike" dirty="0">
                          <a:solidFill>
                            <a:srgbClr val="000000"/>
                          </a:solidFill>
                          <a:latin typeface="Times New Roman"/>
                        </a:rPr>
                        <a:t> </a:t>
                      </a:r>
                      <a:endParaRPr lang="en-US" sz="1400" b="0" i="0" u="none" strike="noStrike" dirty="0">
                        <a:solidFill>
                          <a:srgbClr val="000000"/>
                        </a:solidFill>
                        <a:latin typeface="仿宋"/>
                      </a:endParaRPr>
                    </a:p>
                  </a:txBody>
                  <a:tcPr marL="0" marR="0" marT="0" marB="0" anchor="ctr">
                    <a:lnL>
                      <a:noFill/>
                    </a:lnL>
                    <a:lnR>
                      <a:noFill/>
                    </a:lnR>
                    <a:lnT>
                      <a:noFill/>
                    </a:lnT>
                    <a:lnB>
                      <a:noFill/>
                    </a:lnB>
                    <a:solidFill>
                      <a:schemeClr val="accent5">
                        <a:lumMod val="20000"/>
                        <a:lumOff val="80000"/>
                      </a:schemeClr>
                    </a:solidFill>
                  </a:tcPr>
                </a:tc>
                <a:tc>
                  <a:txBody>
                    <a:bodyPr/>
                    <a:lstStyle/>
                    <a:p>
                      <a:pPr algn="l" rtl="0" fontAlgn="ctr"/>
                      <a:r>
                        <a:rPr lang="zh-CN" altLang="en-US" sz="1400" b="0" i="0" u="none" strike="noStrike" dirty="0">
                          <a:solidFill>
                            <a:srgbClr val="000000"/>
                          </a:solidFill>
                          <a:latin typeface="仿宋"/>
                        </a:rPr>
                        <a:t>瑞典</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5">
                        <a:lumMod val="20000"/>
                        <a:lumOff val="80000"/>
                      </a:schemeClr>
                    </a:solidFill>
                  </a:tcPr>
                </a:tc>
                <a:tc>
                  <a:txBody>
                    <a:bodyPr/>
                    <a:lstStyle/>
                    <a:p>
                      <a:pPr algn="l" rtl="0" fontAlgn="ctr"/>
                      <a:r>
                        <a:rPr lang="zh-CN" altLang="en-US" sz="1400" b="0" i="0" u="none" strike="noStrike" dirty="0">
                          <a:solidFill>
                            <a:srgbClr val="000000"/>
                          </a:solidFill>
                          <a:latin typeface="仿宋"/>
                        </a:rPr>
                        <a:t>右侧乳腺癌</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5">
                        <a:lumMod val="20000"/>
                        <a:lumOff val="80000"/>
                      </a:schemeClr>
                    </a:solidFill>
                  </a:tcPr>
                </a:tc>
                <a:tc>
                  <a:txBody>
                    <a:bodyPr/>
                    <a:lstStyle/>
                    <a:p>
                      <a:pPr algn="l" rtl="0" fontAlgn="ctr"/>
                      <a:r>
                        <a:rPr lang="zh-CN" altLang="en-US" sz="1400" b="0" i="0" u="none" strike="noStrike" dirty="0">
                          <a:solidFill>
                            <a:srgbClr val="000000"/>
                          </a:solidFill>
                          <a:latin typeface="仿宋"/>
                        </a:rPr>
                        <a:t>质子</a:t>
                      </a:r>
                      <a:r>
                        <a:rPr lang="en-US" sz="1400" b="0" i="0" u="none" strike="noStrike" dirty="0">
                          <a:solidFill>
                            <a:srgbClr val="000000"/>
                          </a:solidFill>
                          <a:latin typeface="Times New Roman"/>
                        </a:rPr>
                        <a:t>VS </a:t>
                      </a:r>
                      <a:r>
                        <a:rPr lang="zh-CN" altLang="en-US" sz="1400" b="0" i="0" u="none" strike="noStrike" dirty="0">
                          <a:solidFill>
                            <a:srgbClr val="000000"/>
                          </a:solidFill>
                          <a:latin typeface="仿宋"/>
                        </a:rPr>
                        <a:t>光子</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5">
                        <a:lumMod val="20000"/>
                        <a:lumOff val="80000"/>
                      </a:schemeClr>
                    </a:solidFill>
                  </a:tcPr>
                </a:tc>
                <a:tc>
                  <a:txBody>
                    <a:bodyPr/>
                    <a:lstStyle/>
                    <a:p>
                      <a:pPr algn="l" rtl="0" fontAlgn="ctr"/>
                      <a:r>
                        <a:rPr lang="en-US" altLang="zh-CN" sz="1400" b="0" i="0" u="none" strike="noStrike" dirty="0">
                          <a:solidFill>
                            <a:srgbClr val="000000"/>
                          </a:solidFill>
                          <a:latin typeface="仿宋"/>
                        </a:rPr>
                        <a:t>55</a:t>
                      </a:r>
                      <a:r>
                        <a:rPr lang="zh-CN" altLang="en-US" sz="1400" b="0" i="0" u="none" strike="noStrike" dirty="0">
                          <a:solidFill>
                            <a:srgbClr val="000000"/>
                          </a:solidFill>
                          <a:latin typeface="仿宋"/>
                        </a:rPr>
                        <a:t>岁女性</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5">
                        <a:lumMod val="20000"/>
                        <a:lumOff val="80000"/>
                      </a:schemeClr>
                    </a:solidFill>
                  </a:tcPr>
                </a:tc>
                <a:tc>
                  <a:txBody>
                    <a:bodyPr/>
                    <a:lstStyle/>
                    <a:p>
                      <a:pPr algn="ctr" rtl="0" fontAlgn="ctr"/>
                      <a:r>
                        <a:rPr lang="zh-CN" altLang="en-US" sz="1400" b="0" i="0" u="none" strike="noStrike" dirty="0">
                          <a:solidFill>
                            <a:srgbClr val="000000"/>
                          </a:solidFill>
                          <a:latin typeface="仿宋"/>
                        </a:rPr>
                        <a:t>是</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5">
                        <a:lumMod val="20000"/>
                        <a:lumOff val="80000"/>
                      </a:schemeClr>
                    </a:solidFill>
                  </a:tcPr>
                </a:tc>
              </a:tr>
              <a:tr h="190621">
                <a:tc>
                  <a:txBody>
                    <a:bodyPr/>
                    <a:lstStyle/>
                    <a:p>
                      <a:pPr algn="l" rtl="0" fontAlgn="ctr"/>
                      <a:r>
                        <a:rPr lang="en-US" sz="1400" b="0" i="0" u="none" strike="noStrike" dirty="0">
                          <a:solidFill>
                            <a:srgbClr val="000000"/>
                          </a:solidFill>
                          <a:latin typeface="仿宋"/>
                        </a:rPr>
                        <a:t>Grutters</a:t>
                      </a:r>
                      <a:r>
                        <a:rPr lang="en-US" sz="1400" b="0" i="0" u="none" strike="noStrike" baseline="30000" dirty="0">
                          <a:solidFill>
                            <a:srgbClr val="000000"/>
                          </a:solidFill>
                          <a:latin typeface="仿宋"/>
                        </a:rPr>
                        <a:t>8</a:t>
                      </a:r>
                      <a:r>
                        <a:rPr lang="en-US" sz="1400" b="0" i="0" u="none" strike="noStrike" dirty="0">
                          <a:solidFill>
                            <a:srgbClr val="000000"/>
                          </a:solidFill>
                          <a:latin typeface="仿宋"/>
                        </a:rPr>
                        <a:t>(2010)</a:t>
                      </a:r>
                      <a:r>
                        <a:rPr lang="en-US" sz="1400" b="0" i="0" u="none" strike="noStrike" dirty="0">
                          <a:solidFill>
                            <a:srgbClr val="000000"/>
                          </a:solidFill>
                          <a:latin typeface="Times New Roman"/>
                        </a:rPr>
                        <a:t> </a:t>
                      </a:r>
                      <a:endParaRPr lang="en-US" sz="1400" b="0" i="0" u="none" strike="noStrike" dirty="0">
                        <a:solidFill>
                          <a:srgbClr val="000000"/>
                        </a:solidFill>
                        <a:latin typeface="仿宋"/>
                      </a:endParaRPr>
                    </a:p>
                  </a:txBody>
                  <a:tcPr marL="0" marR="0" marT="0" marB="0" anchor="ctr">
                    <a:lnL>
                      <a:noFill/>
                    </a:lnL>
                    <a:lnR>
                      <a:noFill/>
                    </a:lnR>
                    <a:lnT>
                      <a:noFill/>
                    </a:lnT>
                    <a:lnB>
                      <a:noFill/>
                    </a:lnB>
                    <a:solidFill>
                      <a:schemeClr val="accent4">
                        <a:lumMod val="20000"/>
                        <a:lumOff val="80000"/>
                      </a:schemeClr>
                    </a:solidFill>
                  </a:tcPr>
                </a:tc>
                <a:tc>
                  <a:txBody>
                    <a:bodyPr/>
                    <a:lstStyle/>
                    <a:p>
                      <a:pPr algn="l" rtl="0" fontAlgn="ctr"/>
                      <a:r>
                        <a:rPr lang="zh-CN" altLang="en-US" sz="1400" b="0" i="0" u="none" strike="noStrike">
                          <a:solidFill>
                            <a:srgbClr val="000000"/>
                          </a:solidFill>
                          <a:latin typeface="仿宋"/>
                        </a:rPr>
                        <a:t>荷兰</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4">
                        <a:lumMod val="20000"/>
                        <a:lumOff val="80000"/>
                      </a:schemeClr>
                    </a:solidFill>
                  </a:tcPr>
                </a:tc>
                <a:tc>
                  <a:txBody>
                    <a:bodyPr/>
                    <a:lstStyle/>
                    <a:p>
                      <a:pPr algn="l" rtl="0" fontAlgn="ctr"/>
                      <a:r>
                        <a:rPr lang="zh-CN" altLang="en-US" sz="1400" b="0" i="0" u="none" strike="noStrike" dirty="0">
                          <a:solidFill>
                            <a:srgbClr val="000000"/>
                          </a:solidFill>
                          <a:latin typeface="仿宋"/>
                        </a:rPr>
                        <a:t>非小细胞肺癌</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4">
                        <a:lumMod val="20000"/>
                        <a:lumOff val="80000"/>
                      </a:schemeClr>
                    </a:solidFill>
                  </a:tcPr>
                </a:tc>
                <a:tc>
                  <a:txBody>
                    <a:bodyPr/>
                    <a:lstStyle/>
                    <a:p>
                      <a:pPr algn="l" rtl="0" fontAlgn="ctr"/>
                      <a:r>
                        <a:rPr lang="zh-CN" altLang="en-US" sz="1400" b="0" i="0" u="none" strike="noStrike" dirty="0">
                          <a:solidFill>
                            <a:srgbClr val="000000"/>
                          </a:solidFill>
                          <a:latin typeface="仿宋"/>
                        </a:rPr>
                        <a:t>重</a:t>
                      </a:r>
                      <a:r>
                        <a:rPr lang="zh-CN" altLang="en-US" sz="1400" b="0" i="0" u="none" strike="noStrike" dirty="0" smtClean="0">
                          <a:solidFill>
                            <a:srgbClr val="000000"/>
                          </a:solidFill>
                          <a:latin typeface="仿宋"/>
                        </a:rPr>
                        <a:t>离子</a:t>
                      </a:r>
                      <a:r>
                        <a:rPr lang="en-US" altLang="zh-CN" sz="1400" b="0" i="0" u="none" strike="noStrike" dirty="0" smtClean="0">
                          <a:solidFill>
                            <a:srgbClr val="000000"/>
                          </a:solidFill>
                          <a:latin typeface="仿宋"/>
                        </a:rPr>
                        <a:t>VS</a:t>
                      </a:r>
                      <a:r>
                        <a:rPr lang="zh-CN" altLang="en-US" sz="1400" b="0" i="0" u="none" strike="noStrike" dirty="0" smtClean="0">
                          <a:solidFill>
                            <a:srgbClr val="000000"/>
                          </a:solidFill>
                          <a:latin typeface="仿宋"/>
                        </a:rPr>
                        <a:t>质子</a:t>
                      </a:r>
                      <a:r>
                        <a:rPr lang="en-US" altLang="zh-CN" sz="1400" b="0" i="0" u="none" strike="noStrike" dirty="0">
                          <a:solidFill>
                            <a:srgbClr val="000000"/>
                          </a:solidFill>
                          <a:latin typeface="仿宋"/>
                        </a:rPr>
                        <a:t>VS</a:t>
                      </a:r>
                      <a:r>
                        <a:rPr lang="zh-CN" altLang="en-US" sz="1400" b="0" i="0" u="none" strike="noStrike" dirty="0">
                          <a:solidFill>
                            <a:srgbClr val="000000"/>
                          </a:solidFill>
                          <a:latin typeface="仿宋"/>
                        </a:rPr>
                        <a:t>光子</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4">
                        <a:lumMod val="20000"/>
                        <a:lumOff val="80000"/>
                      </a:schemeClr>
                    </a:solidFill>
                  </a:tcPr>
                </a:tc>
                <a:tc>
                  <a:txBody>
                    <a:bodyPr/>
                    <a:lstStyle/>
                    <a:p>
                      <a:pPr algn="l" rtl="0" fontAlgn="ctr"/>
                      <a:r>
                        <a:rPr lang="zh-CN" altLang="en-US" sz="1400" b="0" i="0" u="none" strike="noStrike">
                          <a:solidFill>
                            <a:srgbClr val="000000"/>
                          </a:solidFill>
                          <a:latin typeface="仿宋"/>
                        </a:rPr>
                        <a:t>成人</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4">
                        <a:lumMod val="20000"/>
                        <a:lumOff val="80000"/>
                      </a:schemeClr>
                    </a:solidFill>
                  </a:tcPr>
                </a:tc>
                <a:tc>
                  <a:txBody>
                    <a:bodyPr/>
                    <a:lstStyle/>
                    <a:p>
                      <a:pPr algn="ctr" rtl="0" fontAlgn="ctr"/>
                      <a:r>
                        <a:rPr lang="zh-CN" altLang="en-US" sz="1400" b="0" i="0" u="none" strike="noStrike" dirty="0">
                          <a:solidFill>
                            <a:srgbClr val="000000"/>
                          </a:solidFill>
                          <a:latin typeface="仿宋_GB2312"/>
                        </a:rPr>
                        <a:t>是</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_GB2312"/>
                      </a:endParaRPr>
                    </a:p>
                  </a:txBody>
                  <a:tcPr marL="0" marR="0" marT="0" marB="0" anchor="ctr">
                    <a:lnL>
                      <a:noFill/>
                    </a:lnL>
                    <a:lnR>
                      <a:noFill/>
                    </a:lnR>
                    <a:lnT>
                      <a:noFill/>
                    </a:lnT>
                    <a:lnB>
                      <a:noFill/>
                    </a:lnB>
                    <a:solidFill>
                      <a:schemeClr val="accent4">
                        <a:lumMod val="20000"/>
                        <a:lumOff val="80000"/>
                      </a:schemeClr>
                    </a:solidFill>
                  </a:tcPr>
                </a:tc>
              </a:tr>
              <a:tr h="381243">
                <a:tc>
                  <a:txBody>
                    <a:bodyPr/>
                    <a:lstStyle/>
                    <a:p>
                      <a:pPr algn="l" rtl="0" fontAlgn="ctr"/>
                      <a:r>
                        <a:rPr lang="en-US" sz="1400" b="0" i="0" u="none" strike="noStrike" dirty="0">
                          <a:solidFill>
                            <a:srgbClr val="231F20"/>
                          </a:solidFill>
                          <a:latin typeface="仿宋"/>
                        </a:rPr>
                        <a:t>Jakel</a:t>
                      </a:r>
                      <a:r>
                        <a:rPr lang="en-US" sz="1400" b="0" i="0" u="none" strike="noStrike" baseline="30000" dirty="0">
                          <a:solidFill>
                            <a:srgbClr val="231F20"/>
                          </a:solidFill>
                          <a:latin typeface="仿宋"/>
                        </a:rPr>
                        <a:t>10</a:t>
                      </a:r>
                      <a:r>
                        <a:rPr lang="en-US" sz="1400" b="0" i="0" u="none" strike="noStrike" dirty="0">
                          <a:solidFill>
                            <a:srgbClr val="231F20"/>
                          </a:solidFill>
                          <a:latin typeface="仿宋"/>
                        </a:rPr>
                        <a:t> (2007)</a:t>
                      </a:r>
                      <a:r>
                        <a:rPr lang="en-US" sz="1400" b="0" i="0" u="none" strike="noStrike" dirty="0">
                          <a:solidFill>
                            <a:srgbClr val="000000"/>
                          </a:solidFill>
                          <a:latin typeface="Times New Roman"/>
                        </a:rPr>
                        <a:t> </a:t>
                      </a:r>
                      <a:endParaRPr lang="en-US" sz="1400" b="0" i="0" u="none" strike="noStrike" dirty="0">
                        <a:solidFill>
                          <a:srgbClr val="231F20"/>
                        </a:solidFill>
                        <a:latin typeface="仿宋"/>
                      </a:endParaRPr>
                    </a:p>
                  </a:txBody>
                  <a:tcPr marL="0" marR="0" marT="0" marB="0" anchor="ctr">
                    <a:lnL>
                      <a:noFill/>
                    </a:lnL>
                    <a:lnR>
                      <a:noFill/>
                    </a:lnR>
                    <a:lnT>
                      <a:noFill/>
                    </a:lnT>
                    <a:lnB>
                      <a:noFill/>
                    </a:lnB>
                    <a:solidFill>
                      <a:schemeClr val="accent4">
                        <a:lumMod val="20000"/>
                        <a:lumOff val="80000"/>
                      </a:schemeClr>
                    </a:solidFill>
                  </a:tcPr>
                </a:tc>
                <a:tc>
                  <a:txBody>
                    <a:bodyPr/>
                    <a:lstStyle/>
                    <a:p>
                      <a:pPr algn="l" rtl="0" fontAlgn="ctr"/>
                      <a:r>
                        <a:rPr lang="zh-CN" altLang="en-US" sz="1400" b="0" i="0" u="none" strike="noStrike">
                          <a:solidFill>
                            <a:srgbClr val="000000"/>
                          </a:solidFill>
                          <a:latin typeface="仿宋"/>
                        </a:rPr>
                        <a:t>德国</a:t>
                      </a:r>
                      <a:r>
                        <a:rPr lang="zh-CN" altLang="en-US" sz="1400" b="0" i="0" u="none" strike="noStrike">
                          <a:solidFill>
                            <a:srgbClr val="000000"/>
                          </a:solidFill>
                          <a:latin typeface="Times New Roman"/>
                        </a:rPr>
                        <a:t> </a:t>
                      </a:r>
                      <a:endParaRPr lang="zh-CN" altLang="en-US" sz="1400" b="0" i="0" u="none" strike="noStrike">
                        <a:solidFill>
                          <a:srgbClr val="000000"/>
                        </a:solidFill>
                        <a:latin typeface="仿宋"/>
                      </a:endParaRPr>
                    </a:p>
                  </a:txBody>
                  <a:tcPr marL="0" marR="0" marT="0" marB="0" anchor="ctr">
                    <a:lnL>
                      <a:noFill/>
                    </a:lnL>
                    <a:lnR>
                      <a:noFill/>
                    </a:lnR>
                    <a:lnT>
                      <a:noFill/>
                    </a:lnT>
                    <a:lnB>
                      <a:noFill/>
                    </a:lnB>
                    <a:solidFill>
                      <a:schemeClr val="accent4">
                        <a:lumMod val="20000"/>
                        <a:lumOff val="80000"/>
                      </a:schemeClr>
                    </a:solidFill>
                  </a:tcPr>
                </a:tc>
                <a:tc>
                  <a:txBody>
                    <a:bodyPr/>
                    <a:lstStyle/>
                    <a:p>
                      <a:pPr algn="l" rtl="0" fontAlgn="ctr"/>
                      <a:r>
                        <a:rPr lang="zh-CN" altLang="en-US" sz="1400" b="0" i="0" u="none" strike="noStrike" dirty="0">
                          <a:solidFill>
                            <a:srgbClr val="000000"/>
                          </a:solidFill>
                          <a:latin typeface="仿宋"/>
                        </a:rPr>
                        <a:t>复发性颅底脊索瘤</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4">
                        <a:lumMod val="20000"/>
                        <a:lumOff val="80000"/>
                      </a:schemeClr>
                    </a:solidFill>
                  </a:tcPr>
                </a:tc>
                <a:tc>
                  <a:txBody>
                    <a:bodyPr/>
                    <a:lstStyle/>
                    <a:p>
                      <a:pPr algn="l" rtl="0" fontAlgn="ctr"/>
                      <a:r>
                        <a:rPr lang="zh-CN" altLang="en-US" sz="1400" b="0" i="0" u="none" strike="noStrike" dirty="0">
                          <a:solidFill>
                            <a:srgbClr val="000000"/>
                          </a:solidFill>
                          <a:latin typeface="仿宋"/>
                        </a:rPr>
                        <a:t>重离子</a:t>
                      </a:r>
                      <a:r>
                        <a:rPr lang="en-US" altLang="zh-CN" sz="1400" b="0" i="0" u="none" strike="noStrike" dirty="0">
                          <a:solidFill>
                            <a:srgbClr val="000000"/>
                          </a:solidFill>
                          <a:latin typeface="Times New Roman"/>
                        </a:rPr>
                        <a:t>VS </a:t>
                      </a:r>
                      <a:r>
                        <a:rPr lang="zh-CN" altLang="en-US" sz="1400" b="0" i="0" u="none" strike="noStrike" dirty="0">
                          <a:solidFill>
                            <a:srgbClr val="000000"/>
                          </a:solidFill>
                          <a:latin typeface="仿宋"/>
                        </a:rPr>
                        <a:t>手术</a:t>
                      </a:r>
                      <a:r>
                        <a:rPr lang="en-US" altLang="zh-CN" sz="1400" b="0" i="0" u="none" strike="noStrike" dirty="0">
                          <a:solidFill>
                            <a:srgbClr val="000000"/>
                          </a:solidFill>
                          <a:latin typeface="Times New Roman"/>
                        </a:rPr>
                        <a:t>+</a:t>
                      </a:r>
                      <a:r>
                        <a:rPr lang="zh-CN" altLang="en-US" sz="1400" b="0" i="0" u="none" strike="noStrike" dirty="0" smtClean="0">
                          <a:solidFill>
                            <a:srgbClr val="000000"/>
                          </a:solidFill>
                          <a:latin typeface="仿宋"/>
                        </a:rPr>
                        <a:t>质子</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4">
                        <a:lumMod val="20000"/>
                        <a:lumOff val="80000"/>
                      </a:schemeClr>
                    </a:solidFill>
                  </a:tcPr>
                </a:tc>
                <a:tc>
                  <a:txBody>
                    <a:bodyPr/>
                    <a:lstStyle/>
                    <a:p>
                      <a:pPr algn="l" rtl="0" fontAlgn="ctr"/>
                      <a:r>
                        <a:rPr lang="zh-CN" altLang="en-US" sz="1400" b="0" i="0" u="none" strike="noStrike" dirty="0" smtClean="0">
                          <a:solidFill>
                            <a:srgbClr val="000000"/>
                          </a:solidFill>
                          <a:latin typeface="仿宋"/>
                        </a:rPr>
                        <a:t>*成人（</a:t>
                      </a:r>
                      <a:r>
                        <a:rPr lang="en-US" altLang="zh-CN" sz="1400" b="0" i="0" u="none" strike="noStrike" dirty="0" smtClean="0">
                          <a:solidFill>
                            <a:srgbClr val="000000"/>
                          </a:solidFill>
                          <a:latin typeface="Times New Roman"/>
                        </a:rPr>
                        <a:t>10</a:t>
                      </a:r>
                      <a:r>
                        <a:rPr lang="zh-CN" altLang="en-US" sz="1400" b="0" i="0" u="none" strike="noStrike" dirty="0" smtClean="0">
                          <a:solidFill>
                            <a:srgbClr val="000000"/>
                          </a:solidFill>
                          <a:latin typeface="仿宋"/>
                        </a:rPr>
                        <a:t>例</a:t>
                      </a:r>
                      <a:r>
                        <a:rPr lang="en-US" altLang="zh-CN" sz="1400" b="0" i="0" u="none" strike="noStrike" dirty="0" smtClean="0">
                          <a:solidFill>
                            <a:srgbClr val="000000"/>
                          </a:solidFill>
                          <a:latin typeface="仿宋"/>
                        </a:rPr>
                        <a:t>)</a:t>
                      </a:r>
                      <a:endParaRPr lang="zh-CN" altLang="en-US" sz="1400" b="0" i="0" u="none" strike="noStrike" dirty="0">
                        <a:solidFill>
                          <a:srgbClr val="000000"/>
                        </a:solidFill>
                        <a:latin typeface="仿宋"/>
                      </a:endParaRPr>
                    </a:p>
                  </a:txBody>
                  <a:tcPr marL="0" marR="0" marT="0" marB="0" anchor="ctr">
                    <a:lnL>
                      <a:noFill/>
                    </a:lnL>
                    <a:lnR>
                      <a:noFill/>
                    </a:lnR>
                    <a:lnT>
                      <a:noFill/>
                    </a:lnT>
                    <a:lnB>
                      <a:noFill/>
                    </a:lnB>
                    <a:solidFill>
                      <a:schemeClr val="accent4">
                        <a:lumMod val="20000"/>
                        <a:lumOff val="80000"/>
                      </a:schemeClr>
                    </a:solidFill>
                  </a:tcPr>
                </a:tc>
                <a:tc>
                  <a:txBody>
                    <a:bodyPr/>
                    <a:lstStyle/>
                    <a:p>
                      <a:pPr algn="ctr" rtl="0" fontAlgn="ctr"/>
                      <a:r>
                        <a:rPr lang="zh-CN" altLang="en-US" sz="1400" b="0" i="0" u="none" strike="noStrike" dirty="0">
                          <a:solidFill>
                            <a:srgbClr val="000000"/>
                          </a:solidFill>
                          <a:latin typeface="仿宋_GB2312"/>
                        </a:rPr>
                        <a:t>无法判断</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_GB2312"/>
                      </a:endParaRPr>
                    </a:p>
                  </a:txBody>
                  <a:tcPr marL="0" marR="0" marT="0" marB="0" anchor="ctr">
                    <a:lnL>
                      <a:noFill/>
                    </a:lnL>
                    <a:lnR>
                      <a:noFill/>
                    </a:lnR>
                    <a:lnT>
                      <a:noFill/>
                    </a:lnT>
                    <a:lnB>
                      <a:noFill/>
                    </a:lnB>
                    <a:solidFill>
                      <a:schemeClr val="accent4">
                        <a:lumMod val="20000"/>
                        <a:lumOff val="80000"/>
                      </a:schemeClr>
                    </a:solidFill>
                  </a:tcPr>
                </a:tc>
              </a:tr>
              <a:tr h="270829">
                <a:tc>
                  <a:txBody>
                    <a:bodyPr/>
                    <a:lstStyle/>
                    <a:p>
                      <a:pPr algn="l" rtl="0" fontAlgn="ctr"/>
                      <a:r>
                        <a:rPr lang="en-US" sz="1400" b="0" i="0" u="none" strike="noStrike" dirty="0">
                          <a:solidFill>
                            <a:srgbClr val="231F20"/>
                          </a:solidFill>
                          <a:latin typeface="仿宋"/>
                        </a:rPr>
                        <a:t>Mobarak</a:t>
                      </a:r>
                      <a:r>
                        <a:rPr lang="en-US" sz="1400" b="0" i="0" u="none" strike="noStrike" baseline="30000" dirty="0">
                          <a:solidFill>
                            <a:srgbClr val="231F20"/>
                          </a:solidFill>
                          <a:latin typeface="仿宋"/>
                        </a:rPr>
                        <a:t>15</a:t>
                      </a:r>
                      <a:r>
                        <a:rPr lang="en-US" sz="1400" b="0" i="0" u="none" strike="noStrike" dirty="0">
                          <a:solidFill>
                            <a:srgbClr val="231F20"/>
                          </a:solidFill>
                          <a:latin typeface="仿宋"/>
                        </a:rPr>
                        <a:t>（</a:t>
                      </a:r>
                      <a:r>
                        <a:rPr lang="en-US" sz="1400" b="0" i="0" u="none" strike="noStrike" dirty="0">
                          <a:solidFill>
                            <a:srgbClr val="231F20"/>
                          </a:solidFill>
                          <a:latin typeface="Times New Roman"/>
                        </a:rPr>
                        <a:t>2010</a:t>
                      </a:r>
                      <a:r>
                        <a:rPr lang="en-US" sz="1400" b="0" i="0" u="none" strike="noStrike" dirty="0">
                          <a:solidFill>
                            <a:srgbClr val="231F20"/>
                          </a:solidFill>
                          <a:latin typeface="仿宋"/>
                        </a:rPr>
                        <a:t>）</a:t>
                      </a:r>
                      <a:r>
                        <a:rPr lang="en-US" sz="1400" b="0" i="0" u="none" strike="noStrike" dirty="0">
                          <a:solidFill>
                            <a:srgbClr val="000000"/>
                          </a:solidFill>
                          <a:latin typeface="Times New Roman"/>
                        </a:rPr>
                        <a:t> </a:t>
                      </a:r>
                      <a:endParaRPr lang="en-US" sz="1400" b="0" i="0" u="none" strike="noStrike" dirty="0">
                        <a:solidFill>
                          <a:srgbClr val="231F20"/>
                        </a:solidFill>
                        <a:latin typeface="仿宋"/>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rtl="0" fontAlgn="ctr"/>
                      <a:r>
                        <a:rPr lang="zh-CN" altLang="en-US" sz="1400" b="0" i="0" u="none" strike="noStrike" dirty="0">
                          <a:solidFill>
                            <a:srgbClr val="000000"/>
                          </a:solidFill>
                          <a:latin typeface="仿宋"/>
                        </a:rPr>
                        <a:t>日本</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rtl="0" fontAlgn="ctr"/>
                      <a:r>
                        <a:rPr lang="zh-CN" altLang="en-US" sz="1400" b="0" i="0" u="none" strike="noStrike" dirty="0">
                          <a:solidFill>
                            <a:srgbClr val="000000"/>
                          </a:solidFill>
                          <a:latin typeface="仿宋"/>
                        </a:rPr>
                        <a:t>复发性直肠癌</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rtl="0" fontAlgn="ctr"/>
                      <a:r>
                        <a:rPr lang="zh-CN" altLang="en-US" sz="1400" b="0" i="0" u="none" strike="noStrike" dirty="0">
                          <a:solidFill>
                            <a:srgbClr val="000000"/>
                          </a:solidFill>
                          <a:latin typeface="仿宋"/>
                        </a:rPr>
                        <a:t>重</a:t>
                      </a:r>
                      <a:r>
                        <a:rPr lang="zh-CN" altLang="en-US" sz="1400" b="0" i="0" u="none" strike="noStrike" dirty="0" smtClean="0">
                          <a:solidFill>
                            <a:srgbClr val="000000"/>
                          </a:solidFill>
                          <a:latin typeface="仿宋"/>
                        </a:rPr>
                        <a:t>离子</a:t>
                      </a:r>
                      <a:r>
                        <a:rPr lang="en-US" sz="1400" b="0" i="0" u="none" strike="noStrike" dirty="0" smtClean="0">
                          <a:solidFill>
                            <a:srgbClr val="000000"/>
                          </a:solidFill>
                          <a:latin typeface="Times New Roman"/>
                        </a:rPr>
                        <a:t>VS </a:t>
                      </a:r>
                      <a:r>
                        <a:rPr lang="zh-CN" altLang="en-US" sz="1400" b="0" i="0" u="none" strike="noStrike" dirty="0" smtClean="0">
                          <a:solidFill>
                            <a:srgbClr val="000000"/>
                          </a:solidFill>
                          <a:latin typeface="仿宋"/>
                        </a:rPr>
                        <a:t>光子</a:t>
                      </a:r>
                      <a:endParaRPr lang="zh-CN" altLang="en-US" sz="1400" b="0" i="0" u="none" strike="noStrike" dirty="0">
                        <a:solidFill>
                          <a:srgbClr val="000000"/>
                        </a:solidFill>
                        <a:latin typeface="仿宋"/>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rtl="0" fontAlgn="ctr"/>
                      <a:r>
                        <a:rPr lang="zh-CN" altLang="en-US" sz="1400" b="0" i="0" u="none" strike="noStrike" dirty="0" smtClean="0">
                          <a:solidFill>
                            <a:srgbClr val="000000"/>
                          </a:solidFill>
                          <a:latin typeface="仿宋"/>
                        </a:rPr>
                        <a:t>*</a:t>
                      </a:r>
                      <a:r>
                        <a:rPr lang="en-US" altLang="zh-CN" sz="1400" b="0" i="0" u="none" strike="noStrike" dirty="0" smtClean="0">
                          <a:solidFill>
                            <a:srgbClr val="000000"/>
                          </a:solidFill>
                          <a:latin typeface="仿宋"/>
                        </a:rPr>
                        <a:t>60</a:t>
                      </a:r>
                      <a:r>
                        <a:rPr lang="zh-CN" altLang="en-US" sz="1400" b="0" i="0" u="none" strike="noStrike" dirty="0">
                          <a:solidFill>
                            <a:srgbClr val="000000"/>
                          </a:solidFill>
                          <a:latin typeface="仿宋"/>
                        </a:rPr>
                        <a:t>岁</a:t>
                      </a:r>
                      <a:r>
                        <a:rPr lang="zh-CN" altLang="en-US" sz="1400" b="0" i="0" u="none" strike="noStrike" dirty="0" smtClean="0">
                          <a:solidFill>
                            <a:srgbClr val="000000"/>
                          </a:solidFill>
                          <a:latin typeface="仿宋"/>
                        </a:rPr>
                        <a:t>成人（</a:t>
                      </a:r>
                      <a:r>
                        <a:rPr lang="en-US" altLang="zh-CN" sz="1400" b="0" i="0" u="none" strike="noStrike" dirty="0" smtClean="0">
                          <a:solidFill>
                            <a:srgbClr val="000000"/>
                          </a:solidFill>
                          <a:latin typeface="Times New Roman"/>
                        </a:rPr>
                        <a:t>24</a:t>
                      </a:r>
                      <a:r>
                        <a:rPr lang="zh-CN" altLang="en-US" sz="1400" b="0" i="0" u="none" strike="noStrike" dirty="0" smtClean="0">
                          <a:solidFill>
                            <a:srgbClr val="000000"/>
                          </a:solidFill>
                          <a:latin typeface="仿宋"/>
                        </a:rPr>
                        <a:t>例）</a:t>
                      </a:r>
                      <a:r>
                        <a:rPr lang="zh-CN" altLang="en-US" sz="1400" b="0" i="0" u="none" strike="noStrike" dirty="0" smtClean="0">
                          <a:solidFill>
                            <a:srgbClr val="000000"/>
                          </a:solidFill>
                          <a:latin typeface="Times New Roman"/>
                        </a:rPr>
                        <a:t> </a:t>
                      </a:r>
                      <a:endParaRPr lang="zh-CN" altLang="en-US" sz="1400" b="0" i="0" u="none" strike="noStrike" dirty="0">
                        <a:solidFill>
                          <a:srgbClr val="000000"/>
                        </a:solidFill>
                        <a:latin typeface="仿宋"/>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rtl="0" fontAlgn="ctr"/>
                      <a:r>
                        <a:rPr lang="zh-CN" altLang="en-US" sz="1400" b="0" i="0" u="none" strike="noStrike" dirty="0">
                          <a:solidFill>
                            <a:srgbClr val="000000"/>
                          </a:solidFill>
                          <a:latin typeface="仿宋_GB2312"/>
                        </a:rPr>
                        <a:t>无法判断</a:t>
                      </a:r>
                      <a:r>
                        <a:rPr lang="zh-CN" altLang="en-US" sz="1400" b="0" i="0" u="none" strike="noStrike" dirty="0">
                          <a:solidFill>
                            <a:srgbClr val="000000"/>
                          </a:solidFill>
                          <a:latin typeface="Times New Roman"/>
                        </a:rPr>
                        <a:t> </a:t>
                      </a:r>
                      <a:endParaRPr lang="zh-CN" altLang="en-US" sz="1400" b="0" i="0" u="none" strike="noStrike" dirty="0">
                        <a:solidFill>
                          <a:srgbClr val="000000"/>
                        </a:solidFill>
                        <a:latin typeface="仿宋_GB2312"/>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chemeClr val="accent4">
                        <a:lumMod val="20000"/>
                        <a:lumOff val="80000"/>
                      </a:schemeClr>
                    </a:solidFill>
                  </a:tcPr>
                </a:tc>
              </a:tr>
            </a:tbl>
          </a:graphicData>
        </a:graphic>
      </p:graphicFrame>
      <p:sp>
        <p:nvSpPr>
          <p:cNvPr id="7" name="矩形 6"/>
          <p:cNvSpPr/>
          <p:nvPr/>
        </p:nvSpPr>
        <p:spPr>
          <a:xfrm>
            <a:off x="611560" y="1052736"/>
            <a:ext cx="8136904" cy="2031325"/>
          </a:xfrm>
          <a:prstGeom prst="rect">
            <a:avLst/>
          </a:prstGeom>
          <a:solidFill>
            <a:schemeClr val="bg1"/>
          </a:solidFill>
        </p:spPr>
        <p:txBody>
          <a:bodyPr wrap="square">
            <a:spAutoFit/>
          </a:bodyPr>
          <a:lstStyle/>
          <a:p>
            <a:pPr>
              <a:buFont typeface="Arial" pitchFamily="34" charset="0"/>
              <a:buChar char="•"/>
            </a:pPr>
            <a:r>
              <a:rPr lang="en-US" altLang="zh-CN" dirty="0" smtClean="0"/>
              <a:t> through scientific literature review research strategies, we have included 10 papers from 2005-2014, they are 8 papers on modeling research and 2 papers for observational research</a:t>
            </a:r>
          </a:p>
          <a:p>
            <a:pPr>
              <a:buFont typeface="Arial" pitchFamily="34" charset="0"/>
              <a:buChar char="•"/>
            </a:pPr>
            <a:r>
              <a:rPr lang="en-US" altLang="zh-CN" dirty="0" smtClean="0"/>
              <a:t>Less evidence on CEA for heavy ion therapy, most of the evidences were based on model study</a:t>
            </a:r>
            <a:r>
              <a:rPr lang="zh-CN" altLang="zh-CN" dirty="0" smtClean="0"/>
              <a:t>，</a:t>
            </a:r>
            <a:r>
              <a:rPr lang="en-US" altLang="zh-CN" dirty="0" smtClean="0"/>
              <a:t> so it increases the uncertainty of the results. Based on the current evidence, it seems that the proton </a:t>
            </a:r>
            <a:r>
              <a:rPr lang="en-US" altLang="zh-CN" dirty="0" err="1" smtClean="0"/>
              <a:t>therpy</a:t>
            </a:r>
            <a:r>
              <a:rPr lang="en-US" altLang="zh-CN" dirty="0" smtClean="0"/>
              <a:t> on </a:t>
            </a:r>
            <a:r>
              <a:rPr lang="en-US" dirty="0"/>
              <a:t>children </a:t>
            </a:r>
            <a:r>
              <a:rPr lang="en-US" dirty="0" err="1" smtClean="0"/>
              <a:t>medulloblastoma</a:t>
            </a:r>
            <a:r>
              <a:rPr lang="en-US" dirty="0" smtClean="0"/>
              <a:t> is more effective</a:t>
            </a:r>
            <a:r>
              <a:rPr lang="zh-CN" altLang="zh-CN" dirty="0" smtClean="0"/>
              <a:t>。</a:t>
            </a:r>
            <a:endParaRPr lang="en-US" altLang="zh-CN" dirty="0" smtClean="0"/>
          </a:p>
        </p:txBody>
      </p:sp>
      <p:sp>
        <p:nvSpPr>
          <p:cNvPr id="24577" name="Rectangle 1"/>
          <p:cNvSpPr>
            <a:spLocks noChangeArrowheads="1"/>
          </p:cNvSpPr>
          <p:nvPr/>
        </p:nvSpPr>
        <p:spPr bwMode="auto">
          <a:xfrm>
            <a:off x="2781702" y="2780928"/>
            <a:ext cx="332742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Figure8. summary of  systematic</a:t>
            </a:r>
            <a:r>
              <a:rPr kumimoji="0" lang="en-US" altLang="zh-CN" sz="1400" b="0" i="0" u="none" strike="noStrike" cap="none" normalizeH="0" dirty="0" smtClean="0">
                <a:ln>
                  <a:noFill/>
                </a:ln>
                <a:solidFill>
                  <a:schemeClr val="tx1"/>
                </a:solidFill>
                <a:effectLst/>
                <a:latin typeface="Arial" pitchFamily="34" charset="0"/>
                <a:ea typeface="宋体" pitchFamily="2" charset="-122"/>
                <a:cs typeface="宋体" pitchFamily="2" charset="-122"/>
              </a:rPr>
              <a:t> review</a:t>
            </a:r>
            <a:endParaRPr kumimoji="0" lang="zh-CN" altLang="en-US" sz="1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9" name="矩形 8"/>
          <p:cNvSpPr/>
          <p:nvPr/>
        </p:nvSpPr>
        <p:spPr>
          <a:xfrm>
            <a:off x="539552" y="6165304"/>
            <a:ext cx="8604448" cy="307777"/>
          </a:xfrm>
          <a:prstGeom prst="rect">
            <a:avLst/>
          </a:prstGeom>
          <a:solidFill>
            <a:schemeClr val="bg1"/>
          </a:solidFill>
        </p:spPr>
        <p:txBody>
          <a:bodyPr wrap="square">
            <a:spAutoFit/>
          </a:bodyPr>
          <a:lstStyle/>
          <a:p>
            <a:r>
              <a:rPr lang="zh-CN" altLang="en-US" sz="1400" dirty="0" smtClean="0"/>
              <a:t>*为观察性研究；</a:t>
            </a:r>
            <a:r>
              <a:rPr lang="en-US" altLang="zh-CN" sz="1400" dirty="0" smtClean="0"/>
              <a:t>#</a:t>
            </a:r>
            <a:r>
              <a:rPr lang="zh-CN" altLang="zh-CN" sz="1400" dirty="0" smtClean="0"/>
              <a:t>成本效果判断依据为低于</a:t>
            </a:r>
            <a:r>
              <a:rPr lang="en-US" altLang="zh-CN" sz="1400" dirty="0" smtClean="0"/>
              <a:t>55000</a:t>
            </a:r>
            <a:r>
              <a:rPr lang="zh-CN" altLang="zh-CN" sz="1400" dirty="0" smtClean="0"/>
              <a:t>美金挽救一个</a:t>
            </a:r>
            <a:r>
              <a:rPr lang="en-US" altLang="zh-CN" sz="1400" dirty="0" smtClean="0"/>
              <a:t>QALY</a:t>
            </a:r>
          </a:p>
        </p:txBody>
      </p:sp>
    </p:spTree>
    <p:extLst>
      <p:ext uri="{BB962C8B-B14F-4D97-AF65-F5344CB8AC3E}">
        <p14:creationId xmlns:p14="http://schemas.microsoft.com/office/powerpoint/2010/main" val="611304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357166"/>
            <a:ext cx="8229600" cy="1143000"/>
          </a:xfrm>
        </p:spPr>
        <p:txBody>
          <a:bodyPr>
            <a:normAutofit/>
          </a:bodyPr>
          <a:lstStyle/>
          <a:p>
            <a:r>
              <a:rPr lang="en-US" altLang="zh-CN" sz="3600" b="1" dirty="0"/>
              <a:t>C</a:t>
            </a:r>
            <a:r>
              <a:rPr lang="en-US" altLang="zh-CN" sz="3600" b="1" dirty="0" smtClean="0"/>
              <a:t>onclusion</a:t>
            </a:r>
            <a:endParaRPr lang="zh-CN" altLang="en-US" sz="3600" b="1" dirty="0"/>
          </a:p>
        </p:txBody>
      </p:sp>
      <p:sp>
        <p:nvSpPr>
          <p:cNvPr id="5" name="内容占位符 2"/>
          <p:cNvSpPr>
            <a:spLocks noGrp="1"/>
          </p:cNvSpPr>
          <p:nvPr>
            <p:ph idx="1"/>
          </p:nvPr>
        </p:nvSpPr>
        <p:spPr>
          <a:xfrm>
            <a:off x="539552" y="1628800"/>
            <a:ext cx="8229600" cy="4872034"/>
          </a:xfrm>
          <a:solidFill>
            <a:schemeClr val="bg1"/>
          </a:solidFill>
        </p:spPr>
        <p:txBody>
          <a:bodyPr>
            <a:normAutofit/>
          </a:bodyPr>
          <a:lstStyle/>
          <a:p>
            <a:pPr>
              <a:buNone/>
            </a:pPr>
            <a:r>
              <a:rPr lang="en-US" altLang="zh-CN" sz="2000" b="1" dirty="0" smtClean="0"/>
              <a:t>limitations</a:t>
            </a:r>
            <a:r>
              <a:rPr lang="zh-CN" altLang="en-US" sz="2000" b="1" dirty="0" smtClean="0"/>
              <a:t>：</a:t>
            </a:r>
            <a:endParaRPr lang="en-US" altLang="zh-CN" sz="2000" b="1" dirty="0" smtClean="0"/>
          </a:p>
          <a:p>
            <a:r>
              <a:rPr lang="en-US" altLang="zh-CN" sz="2000" dirty="0" smtClean="0"/>
              <a:t>The cost may underestimated, coz the location pricing, rotating </a:t>
            </a:r>
            <a:r>
              <a:rPr lang="en-US" altLang="zh-CN" sz="2000" dirty="0" err="1" smtClean="0"/>
              <a:t>st</a:t>
            </a:r>
            <a:r>
              <a:rPr lang="zh-CN" altLang="en-US" sz="2000" dirty="0" smtClean="0"/>
              <a:t>嗯他，</a:t>
            </a:r>
            <a:r>
              <a:rPr lang="en-US" altLang="zh-CN" sz="2000" dirty="0" smtClean="0"/>
              <a:t> other facilities device  and training cost are excluded.</a:t>
            </a:r>
          </a:p>
          <a:p>
            <a:r>
              <a:rPr lang="en-US" altLang="zh-CN" sz="2000" dirty="0" smtClean="0"/>
              <a:t>The evidences for the cost effectiveness analysis were extracted from international studies</a:t>
            </a:r>
          </a:p>
          <a:p>
            <a:pPr>
              <a:buNone/>
            </a:pPr>
            <a:r>
              <a:rPr lang="en-US" altLang="zh-CN" sz="2000" b="1" dirty="0" smtClean="0"/>
              <a:t>conclusion</a:t>
            </a:r>
            <a:r>
              <a:rPr lang="zh-CN" altLang="en-US" sz="2000" b="1" dirty="0" smtClean="0"/>
              <a:t>：</a:t>
            </a:r>
            <a:endParaRPr lang="en-US" altLang="zh-CN" sz="2000" b="1" dirty="0" smtClean="0"/>
          </a:p>
          <a:p>
            <a:pPr>
              <a:buFont typeface="Wingdings" pitchFamily="2" charset="2"/>
              <a:buChar char="ü"/>
            </a:pPr>
            <a:r>
              <a:rPr lang="en-US" altLang="zh-CN" sz="2000" dirty="0" smtClean="0"/>
              <a:t>Particle treatments were relative expensive and lacking of evidences, but compared to heavy ion treatment, the cost of proton treatment were relative low, and have relevance sufficient evidences for some diseases </a:t>
            </a:r>
            <a:r>
              <a:rPr lang="en-US" altLang="zh-CN" sz="2000" dirty="0"/>
              <a:t>(</a:t>
            </a:r>
            <a:r>
              <a:rPr lang="en-US" sz="2000" dirty="0" smtClean="0"/>
              <a:t>children </a:t>
            </a:r>
            <a:r>
              <a:rPr lang="en-US" sz="2000" dirty="0" err="1"/>
              <a:t>medulloblastoma</a:t>
            </a:r>
            <a:r>
              <a:rPr lang="zh-CN" altLang="zh-CN" sz="2000" dirty="0" smtClean="0"/>
              <a:t>）</a:t>
            </a:r>
            <a:endParaRPr lang="en-US" altLang="zh-CN" sz="2000" dirty="0" smtClean="0"/>
          </a:p>
          <a:p>
            <a:pPr>
              <a:buFont typeface="Wingdings" pitchFamily="2" charset="2"/>
              <a:buChar char="ü"/>
            </a:pPr>
            <a:r>
              <a:rPr lang="en-US" altLang="zh-CN" sz="2000" dirty="0"/>
              <a:t>Therefore, proton therapy may be preferred in accord with the indication of the use of the scope of small and medium-sized </a:t>
            </a:r>
            <a:r>
              <a:rPr lang="en-US" altLang="zh-CN" sz="2000" dirty="0" smtClean="0"/>
              <a:t>crowd, at the meantime, we need to accumulated relevant experiences for further use and widely adaptions</a:t>
            </a:r>
            <a:endParaRPr lang="zh-CN" altLang="en-US" sz="2000" dirty="0"/>
          </a:p>
        </p:txBody>
      </p:sp>
    </p:spTree>
    <p:extLst>
      <p:ext uri="{BB962C8B-B14F-4D97-AF65-F5344CB8AC3E}">
        <p14:creationId xmlns:p14="http://schemas.microsoft.com/office/powerpoint/2010/main" val="1158064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00050"/>
            <a:ext cx="8229600" cy="1143000"/>
          </a:xfrm>
        </p:spPr>
        <p:txBody>
          <a:bodyPr>
            <a:normAutofit/>
          </a:bodyPr>
          <a:lstStyle/>
          <a:p>
            <a:r>
              <a:rPr lang="en-US" altLang="zh-CN" sz="3600" b="1" dirty="0" smtClean="0"/>
              <a:t>Policy recommendation</a:t>
            </a:r>
            <a:endParaRPr lang="zh-CN" altLang="en-US" sz="3600" b="1" dirty="0"/>
          </a:p>
        </p:txBody>
      </p:sp>
      <p:sp>
        <p:nvSpPr>
          <p:cNvPr id="3" name="内容占位符 2"/>
          <p:cNvSpPr>
            <a:spLocks noGrp="1"/>
          </p:cNvSpPr>
          <p:nvPr>
            <p:ph idx="1"/>
          </p:nvPr>
        </p:nvSpPr>
        <p:spPr>
          <a:xfrm>
            <a:off x="457200" y="1689119"/>
            <a:ext cx="8229600" cy="4525963"/>
          </a:xfrm>
        </p:spPr>
        <p:txBody>
          <a:bodyPr>
            <a:normAutofit/>
          </a:bodyPr>
          <a:lstStyle/>
          <a:p>
            <a:r>
              <a:rPr lang="en-US" altLang="zh-CN" dirty="0" smtClean="0"/>
              <a:t>Necessity for allocation:</a:t>
            </a:r>
          </a:p>
          <a:p>
            <a:pPr lvl="1">
              <a:buFont typeface="Wingdings" panose="05000000000000000000" pitchFamily="2" charset="2"/>
              <a:buChar char="ü"/>
            </a:pPr>
            <a:r>
              <a:rPr lang="en-US" altLang="zh-CN" dirty="0" smtClean="0"/>
              <a:t>Should introduce into more regions</a:t>
            </a:r>
          </a:p>
          <a:p>
            <a:pPr lvl="1">
              <a:buFont typeface="Wingdings" panose="05000000000000000000" pitchFamily="2" charset="2"/>
              <a:buChar char="ü"/>
            </a:pPr>
            <a:r>
              <a:rPr lang="en-US" altLang="zh-CN" dirty="0" smtClean="0"/>
              <a:t>Mainly introduce PBT, gradually allocate</a:t>
            </a:r>
          </a:p>
          <a:p>
            <a:pPr lvl="1">
              <a:buFont typeface="Wingdings" panose="05000000000000000000" pitchFamily="2" charset="2"/>
              <a:buChar char="ü"/>
            </a:pPr>
            <a:r>
              <a:rPr lang="en-US" altLang="zh-CN" dirty="0" smtClean="0"/>
              <a:t>HIBT should be based on the three centers</a:t>
            </a:r>
          </a:p>
          <a:p>
            <a:pPr marL="0" indent="0">
              <a:buNone/>
            </a:pPr>
            <a:r>
              <a:rPr lang="en-US" altLang="zh-CN" dirty="0" smtClean="0"/>
              <a:t>	</a:t>
            </a:r>
          </a:p>
          <a:p>
            <a:endParaRPr lang="zh-CN" altLang="en-US" dirty="0"/>
          </a:p>
        </p:txBody>
      </p:sp>
    </p:spTree>
    <p:extLst>
      <p:ext uri="{BB962C8B-B14F-4D97-AF65-F5344CB8AC3E}">
        <p14:creationId xmlns:p14="http://schemas.microsoft.com/office/powerpoint/2010/main" val="3394444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29816"/>
            <a:ext cx="8229600" cy="1143000"/>
          </a:xfrm>
        </p:spPr>
        <p:txBody>
          <a:bodyPr>
            <a:normAutofit/>
          </a:bodyPr>
          <a:lstStyle/>
          <a:p>
            <a:r>
              <a:rPr lang="en-US" altLang="zh-CN" sz="3600" b="1" dirty="0"/>
              <a:t>Policy recommendation</a:t>
            </a:r>
            <a:endParaRPr lang="zh-CN" altLang="en-US" sz="3600" b="1" dirty="0"/>
          </a:p>
        </p:txBody>
      </p:sp>
      <p:sp>
        <p:nvSpPr>
          <p:cNvPr id="3" name="内容占位符 2"/>
          <p:cNvSpPr>
            <a:spLocks noGrp="1"/>
          </p:cNvSpPr>
          <p:nvPr>
            <p:ph idx="1"/>
          </p:nvPr>
        </p:nvSpPr>
        <p:spPr/>
        <p:txBody>
          <a:bodyPr/>
          <a:lstStyle/>
          <a:p>
            <a:r>
              <a:rPr lang="en-US" altLang="zh-CN" dirty="0" smtClean="0"/>
              <a:t>Strengthen regulation and management</a:t>
            </a:r>
          </a:p>
          <a:p>
            <a:pPr lvl="1">
              <a:buFont typeface="Wingdings" panose="05000000000000000000" pitchFamily="2" charset="2"/>
              <a:buChar char="ü"/>
            </a:pPr>
            <a:r>
              <a:rPr lang="en-US" altLang="zh-CN" dirty="0" smtClean="0"/>
              <a:t>Conduct clinical effects and cost-effective analyses</a:t>
            </a:r>
          </a:p>
          <a:p>
            <a:pPr lvl="1">
              <a:buFont typeface="Wingdings" panose="05000000000000000000" pitchFamily="2" charset="2"/>
              <a:buChar char="ü"/>
            </a:pPr>
            <a:r>
              <a:rPr lang="en-US" altLang="zh-CN" dirty="0" smtClean="0"/>
              <a:t>Regularly conduct HTA and update evidences</a:t>
            </a:r>
          </a:p>
          <a:p>
            <a:pPr lvl="1">
              <a:buFont typeface="Wingdings" panose="05000000000000000000" pitchFamily="2" charset="2"/>
              <a:buChar char="ü"/>
            </a:pPr>
            <a:r>
              <a:rPr lang="en-US" altLang="zh-CN" dirty="0" smtClean="0"/>
              <a:t>Identify indications</a:t>
            </a:r>
          </a:p>
          <a:p>
            <a:pPr lvl="1">
              <a:buFont typeface="Wingdings" panose="05000000000000000000" pitchFamily="2" charset="2"/>
              <a:buChar char="ü"/>
            </a:pPr>
            <a:r>
              <a:rPr lang="en-US" altLang="zh-CN" dirty="0" smtClean="0"/>
              <a:t>Strengthen monitoring</a:t>
            </a:r>
          </a:p>
          <a:p>
            <a:pPr lvl="1">
              <a:buFont typeface="Wingdings" panose="05000000000000000000" pitchFamily="2" charset="2"/>
              <a:buChar char="ü"/>
            </a:pPr>
            <a:r>
              <a:rPr lang="en-US" altLang="zh-CN" dirty="0" smtClean="0"/>
              <a:t>Education for medical physicists</a:t>
            </a:r>
            <a:endParaRPr lang="zh-CN" altLang="en-US" dirty="0"/>
          </a:p>
        </p:txBody>
      </p:sp>
    </p:spTree>
    <p:extLst>
      <p:ext uri="{BB962C8B-B14F-4D97-AF65-F5344CB8AC3E}">
        <p14:creationId xmlns:p14="http://schemas.microsoft.com/office/powerpoint/2010/main" val="6618669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643306" y="3000372"/>
            <a:ext cx="2271776" cy="923330"/>
          </a:xfrm>
          <a:prstGeom prst="rect">
            <a:avLst/>
          </a:prstGeom>
          <a:noFill/>
        </p:spPr>
        <p:txBody>
          <a:bodyPr wrap="none" lIns="91440" tIns="45720" rIns="91440" bIns="45720">
            <a:spAutoFit/>
          </a:bodyPr>
          <a:lstStyle/>
          <a:p>
            <a:pPr algn="ctr"/>
            <a:r>
              <a:rPr lang="zh-CN" alt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谢谢！</a:t>
            </a:r>
            <a:endParaRPr lang="zh-CN" alt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28612"/>
            <a:ext cx="8229600" cy="1143000"/>
          </a:xfrm>
        </p:spPr>
        <p:txBody>
          <a:bodyPr>
            <a:normAutofit/>
          </a:bodyPr>
          <a:lstStyle/>
          <a:p>
            <a:r>
              <a:rPr lang="en-US" altLang="zh-CN" sz="3600" b="1" dirty="0" smtClean="0"/>
              <a:t>Background</a:t>
            </a:r>
            <a:endParaRPr lang="zh-CN" altLang="en-US" sz="3600" b="1" dirty="0"/>
          </a:p>
        </p:txBody>
      </p:sp>
      <p:sp>
        <p:nvSpPr>
          <p:cNvPr id="14" name="内容占位符 2"/>
          <p:cNvSpPr>
            <a:spLocks noGrp="1"/>
          </p:cNvSpPr>
          <p:nvPr>
            <p:ph idx="1"/>
          </p:nvPr>
        </p:nvSpPr>
        <p:spPr>
          <a:xfrm>
            <a:off x="428596" y="1643074"/>
            <a:ext cx="8229600" cy="5214950"/>
          </a:xfrm>
        </p:spPr>
        <p:txBody>
          <a:bodyPr>
            <a:normAutofit/>
          </a:bodyPr>
          <a:lstStyle/>
          <a:p>
            <a:r>
              <a:rPr lang="en-US" altLang="zh-CN" sz="2600" b="1" dirty="0" smtClean="0">
                <a:ea typeface="仿宋_GB2312" pitchFamily="49" charset="-122"/>
              </a:rPr>
              <a:t>Heavy tumor burden of disease</a:t>
            </a:r>
            <a:r>
              <a:rPr lang="zh-CN" altLang="en-US" sz="2600" b="1" dirty="0" smtClean="0">
                <a:ea typeface="仿宋_GB2312" pitchFamily="49" charset="-122"/>
              </a:rPr>
              <a:t>：</a:t>
            </a:r>
            <a:r>
              <a:rPr lang="en-US" altLang="zh-CN" sz="2600" dirty="0" smtClean="0">
                <a:ea typeface="仿宋_GB2312" pitchFamily="49" charset="-122"/>
              </a:rPr>
              <a:t>survival population within 5 years is 7.49 million</a:t>
            </a:r>
            <a:r>
              <a:rPr lang="zh-CN" altLang="zh-CN" sz="2600" dirty="0" smtClean="0">
                <a:ea typeface="仿宋_GB2312" pitchFamily="49" charset="-122"/>
              </a:rPr>
              <a:t>，</a:t>
            </a:r>
            <a:r>
              <a:rPr lang="en-US" altLang="zh-CN" sz="2600" dirty="0" smtClean="0">
                <a:ea typeface="仿宋_GB2312" pitchFamily="49" charset="-122"/>
              </a:rPr>
              <a:t>treatment expenses is over 17.6 billion per year.</a:t>
            </a:r>
          </a:p>
          <a:p>
            <a:r>
              <a:rPr lang="en-US" altLang="zh-CN" sz="2600" b="1" dirty="0" smtClean="0">
                <a:ea typeface="仿宋_GB2312" pitchFamily="49" charset="-122"/>
              </a:rPr>
              <a:t>Large radiation therapy (RT) demand</a:t>
            </a:r>
            <a:r>
              <a:rPr lang="zh-CN" altLang="en-US" sz="2600" b="1" dirty="0" smtClean="0">
                <a:ea typeface="仿宋_GB2312" pitchFamily="49" charset="-122"/>
              </a:rPr>
              <a:t>：</a:t>
            </a:r>
            <a:r>
              <a:rPr lang="en-US" altLang="zh-CN" sz="2600" dirty="0" smtClean="0">
                <a:ea typeface="仿宋_GB2312" pitchFamily="49" charset="-122"/>
              </a:rPr>
              <a:t>50-70% patients with cancer need RT</a:t>
            </a:r>
          </a:p>
          <a:p>
            <a:r>
              <a:rPr lang="en-US" altLang="zh-CN" sz="2600" dirty="0" smtClean="0">
                <a:ea typeface="仿宋_GB2312" pitchFamily="49" charset="-122"/>
              </a:rPr>
              <a:t>CNHDRC was commissioned by the Division of Medical Science and Education, China National Health and Family Planning Commission (NHFPC, former </a:t>
            </a:r>
            <a:r>
              <a:rPr lang="en-US" altLang="zh-CN" sz="2600" dirty="0" err="1" smtClean="0">
                <a:ea typeface="仿宋_GB2312" pitchFamily="49" charset="-122"/>
              </a:rPr>
              <a:t>MoH</a:t>
            </a:r>
            <a:r>
              <a:rPr lang="en-US" altLang="zh-CN" sz="2600" dirty="0" smtClean="0">
                <a:ea typeface="仿宋_GB2312" pitchFamily="49" charset="-122"/>
              </a:rPr>
              <a:t>) to evaluate proton and heavy ion therapy’s clinical effectiveness, allocation necessity and cost-effectiveness.</a:t>
            </a:r>
          </a:p>
          <a:p>
            <a:endParaRPr lang="en-US" altLang="zh-CN" sz="2400" dirty="0" smtClean="0">
              <a:latin typeface="仿宋_GB2312" pitchFamily="49" charset="-122"/>
              <a:ea typeface="仿宋_GB2312" pitchFamily="49" charset="-122"/>
            </a:endParaRPr>
          </a:p>
          <a:p>
            <a:endParaRPr lang="zh-CN" altLang="en-US" sz="2400" dirty="0" smtClean="0">
              <a:latin typeface="仿宋_GB2312" pitchFamily="49" charset="-122"/>
              <a:ea typeface="仿宋_GB2312"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8"/>
            <a:ext cx="8229600" cy="1143000"/>
          </a:xfrm>
        </p:spPr>
        <p:txBody>
          <a:bodyPr>
            <a:normAutofit/>
          </a:bodyPr>
          <a:lstStyle/>
          <a:p>
            <a:r>
              <a:rPr lang="en-US" altLang="zh-CN" sz="3600" b="1" dirty="0" smtClean="0"/>
              <a:t>Proton and heavy ion therapies in China</a:t>
            </a:r>
            <a:endParaRPr lang="zh-CN" altLang="en-US" sz="3600" b="1" dirty="0"/>
          </a:p>
        </p:txBody>
      </p:sp>
      <p:sp>
        <p:nvSpPr>
          <p:cNvPr id="3" name="内容占位符 2"/>
          <p:cNvSpPr>
            <a:spLocks noGrp="1"/>
          </p:cNvSpPr>
          <p:nvPr>
            <p:ph idx="1"/>
          </p:nvPr>
        </p:nvSpPr>
        <p:spPr/>
        <p:txBody>
          <a:bodyPr>
            <a:normAutofit/>
          </a:bodyPr>
          <a:lstStyle/>
          <a:p>
            <a:r>
              <a:rPr lang="en-US" altLang="zh-CN" sz="2000" b="1" dirty="0" smtClean="0"/>
              <a:t>Policies</a:t>
            </a:r>
            <a:r>
              <a:rPr lang="zh-CN" altLang="en-US" sz="2000" b="1" dirty="0" smtClean="0"/>
              <a:t>：</a:t>
            </a:r>
            <a:r>
              <a:rPr lang="en-US" altLang="zh-CN" sz="2000" i="1" dirty="0" smtClean="0"/>
              <a:t>Management Regulation on Allocation and Application of Large Medical Devices </a:t>
            </a:r>
            <a:r>
              <a:rPr lang="en-US" altLang="zh-CN" sz="2000" dirty="0" smtClean="0"/>
              <a:t>and</a:t>
            </a:r>
            <a:r>
              <a:rPr lang="en-US" altLang="zh-CN" sz="2000" i="1" dirty="0" smtClean="0"/>
              <a:t> Regulation </a:t>
            </a:r>
            <a:r>
              <a:rPr lang="en-US" altLang="zh-CN" sz="2000" i="1" dirty="0"/>
              <a:t>on Proton and heavy ion </a:t>
            </a:r>
            <a:r>
              <a:rPr lang="en-US" altLang="zh-CN" sz="2000" i="1" dirty="0" smtClean="0"/>
              <a:t>radiation therapies</a:t>
            </a:r>
          </a:p>
          <a:p>
            <a:r>
              <a:rPr lang="en-US" altLang="zh-CN" sz="2000" dirty="0" smtClean="0"/>
              <a:t>More than 40 cities in China are planning to establish treatment centers</a:t>
            </a:r>
          </a:p>
          <a:p>
            <a:pPr>
              <a:buNone/>
            </a:pPr>
            <a:endParaRPr lang="en-US" altLang="zh-CN" sz="2400" dirty="0" smtClean="0"/>
          </a:p>
          <a:p>
            <a:endParaRPr lang="zh-CN" altLang="en-US" sz="2800" dirty="0"/>
          </a:p>
        </p:txBody>
      </p:sp>
      <p:graphicFrame>
        <p:nvGraphicFramePr>
          <p:cNvPr id="4" name="表格 3"/>
          <p:cNvGraphicFramePr>
            <a:graphicFrameLocks noGrp="1"/>
          </p:cNvGraphicFramePr>
          <p:nvPr>
            <p:extLst>
              <p:ext uri="{D42A27DB-BD31-4B8C-83A1-F6EECF244321}">
                <p14:modId xmlns:p14="http://schemas.microsoft.com/office/powerpoint/2010/main" val="4218909496"/>
              </p:ext>
            </p:extLst>
          </p:nvPr>
        </p:nvGraphicFramePr>
        <p:xfrm>
          <a:off x="214284" y="3212976"/>
          <a:ext cx="8715432" cy="3520440"/>
        </p:xfrm>
        <a:graphic>
          <a:graphicData uri="http://schemas.openxmlformats.org/drawingml/2006/table">
            <a:tbl>
              <a:tblPr firstRow="1" bandRow="1">
                <a:tableStyleId>{5C22544A-7EE6-4342-B048-85BDC9FD1C3A}</a:tableStyleId>
              </a:tblPr>
              <a:tblGrid>
                <a:gridCol w="1189364"/>
                <a:gridCol w="1800200"/>
                <a:gridCol w="1368152"/>
                <a:gridCol w="1452572"/>
                <a:gridCol w="1211724"/>
                <a:gridCol w="1693420"/>
              </a:tblGrid>
              <a:tr h="459147">
                <a:tc>
                  <a:txBody>
                    <a:bodyPr/>
                    <a:lstStyle/>
                    <a:p>
                      <a:pPr algn="ctr">
                        <a:lnSpc>
                          <a:spcPct val="150000"/>
                        </a:lnSpc>
                        <a:spcAft>
                          <a:spcPts val="0"/>
                        </a:spcAft>
                      </a:pPr>
                      <a:r>
                        <a:rPr lang="en-US" altLang="zh-CN" sz="1400" b="1" kern="100" dirty="0" smtClean="0">
                          <a:latin typeface="Times New Roman"/>
                          <a:ea typeface="仿宋"/>
                        </a:rPr>
                        <a:t>City</a:t>
                      </a:r>
                      <a:endParaRPr lang="zh-CN" sz="1400"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400" b="1" kern="100" dirty="0" smtClean="0">
                          <a:latin typeface="Times New Roman"/>
                          <a:ea typeface="仿宋"/>
                        </a:rPr>
                        <a:t>Institution</a:t>
                      </a:r>
                      <a:endParaRPr lang="zh-CN" sz="1400"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400" b="1" kern="100" dirty="0" smtClean="0">
                          <a:latin typeface="Times New Roman"/>
                          <a:ea typeface="仿宋"/>
                        </a:rPr>
                        <a:t>Particle</a:t>
                      </a:r>
                      <a:endParaRPr lang="zh-CN" sz="1400"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400" b="1" kern="100" dirty="0" smtClean="0">
                          <a:latin typeface="Times New Roman"/>
                          <a:ea typeface="仿宋"/>
                        </a:rPr>
                        <a:t>Application time</a:t>
                      </a:r>
                      <a:endParaRPr lang="zh-CN" sz="1400"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400" b="1" kern="100" dirty="0" smtClean="0">
                          <a:latin typeface="Times New Roman"/>
                          <a:ea typeface="仿宋"/>
                        </a:rPr>
                        <a:t>Number of patients</a:t>
                      </a:r>
                      <a:endParaRPr lang="zh-CN" sz="1400"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400" b="1" kern="100" dirty="0" smtClean="0">
                          <a:latin typeface="Times New Roman"/>
                          <a:ea typeface="仿宋"/>
                        </a:rPr>
                        <a:t>Cancer</a:t>
                      </a:r>
                      <a:r>
                        <a:rPr lang="en-US" altLang="zh-CN" sz="1400" b="1" kern="100" baseline="0" dirty="0" smtClean="0">
                          <a:latin typeface="Times New Roman"/>
                          <a:ea typeface="仿宋"/>
                        </a:rPr>
                        <a:t> type</a:t>
                      </a:r>
                      <a:endParaRPr lang="zh-CN" sz="1400" kern="100" dirty="0">
                        <a:latin typeface="Times New Roman"/>
                        <a:ea typeface="仿宋_GB2312"/>
                      </a:endParaRPr>
                    </a:p>
                  </a:txBody>
                  <a:tcPr marL="68580" marR="68580" marT="0" marB="0" anchor="ctr"/>
                </a:tc>
              </a:tr>
              <a:tr h="704207">
                <a:tc>
                  <a:txBody>
                    <a:bodyPr/>
                    <a:lstStyle/>
                    <a:p>
                      <a:pPr algn="ctr">
                        <a:lnSpc>
                          <a:spcPct val="150000"/>
                        </a:lnSpc>
                        <a:spcAft>
                          <a:spcPts val="0"/>
                        </a:spcAft>
                      </a:pPr>
                      <a:r>
                        <a:rPr lang="en-US" altLang="zh-CN" sz="1800" b="1" kern="100" dirty="0" smtClean="0">
                          <a:latin typeface="Times New Roman"/>
                          <a:ea typeface="仿宋"/>
                        </a:rPr>
                        <a:t>Zibo</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800" b="1" kern="100" dirty="0" smtClean="0">
                          <a:latin typeface="Times New Roman"/>
                          <a:ea typeface="仿宋"/>
                        </a:rPr>
                        <a:t>Shandong </a:t>
                      </a:r>
                      <a:r>
                        <a:rPr lang="en-US" altLang="zh-CN" sz="1800" b="1" kern="100" dirty="0" err="1" smtClean="0">
                          <a:latin typeface="Times New Roman"/>
                          <a:ea typeface="仿宋"/>
                        </a:rPr>
                        <a:t>wanjie</a:t>
                      </a:r>
                      <a:r>
                        <a:rPr lang="en-US" altLang="zh-CN" sz="1800" b="1" kern="100" dirty="0" smtClean="0">
                          <a:latin typeface="Times New Roman"/>
                          <a:ea typeface="仿宋"/>
                        </a:rPr>
                        <a:t> Hospital</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800" b="1" kern="100" dirty="0" smtClean="0">
                          <a:latin typeface="Times New Roman"/>
                          <a:ea typeface="仿宋"/>
                        </a:rPr>
                        <a:t>Proton</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sz="1800" b="1" kern="100" dirty="0">
                          <a:latin typeface="仿宋"/>
                          <a:ea typeface="仿宋_GB2312"/>
                        </a:rPr>
                        <a:t>2004</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sz="1800" b="1" kern="100">
                          <a:latin typeface="仿宋"/>
                          <a:ea typeface="仿宋_GB2312"/>
                        </a:rPr>
                        <a:t>1078</a:t>
                      </a:r>
                      <a:endParaRPr lang="zh-CN" sz="1800" b="1" kern="100">
                        <a:latin typeface="Times New Roman"/>
                        <a:ea typeface="仿宋_GB2312"/>
                      </a:endParaRPr>
                    </a:p>
                  </a:txBody>
                  <a:tcPr marL="68580" marR="68580" marT="0" marB="0" anchor="ctr"/>
                </a:tc>
                <a:tc>
                  <a:txBody>
                    <a:bodyPr/>
                    <a:lstStyle/>
                    <a:p>
                      <a:pPr algn="l">
                        <a:lnSpc>
                          <a:spcPct val="150000"/>
                        </a:lnSpc>
                        <a:spcAft>
                          <a:spcPts val="0"/>
                        </a:spcAft>
                      </a:pPr>
                      <a:r>
                        <a:rPr lang="en-US" altLang="zh-CN" sz="1400" b="1" kern="100" dirty="0" smtClean="0">
                          <a:latin typeface="Times New Roman"/>
                          <a:ea typeface="仿宋"/>
                        </a:rPr>
                        <a:t>Head and neck cancers,</a:t>
                      </a:r>
                      <a:r>
                        <a:rPr lang="en-US" altLang="zh-CN" sz="1400" b="1" kern="100" baseline="0" dirty="0" smtClean="0">
                          <a:latin typeface="Times New Roman"/>
                          <a:ea typeface="仿宋"/>
                        </a:rPr>
                        <a:t> lung cancer, rectum cancer</a:t>
                      </a:r>
                      <a:endParaRPr lang="zh-CN" sz="1400" b="1" kern="100" dirty="0">
                        <a:latin typeface="Times New Roman"/>
                        <a:ea typeface="仿宋_GB2312"/>
                      </a:endParaRPr>
                    </a:p>
                  </a:txBody>
                  <a:tcPr marL="68580" marR="68580" marT="0" marB="0" anchor="ctr"/>
                </a:tc>
              </a:tr>
              <a:tr h="704207">
                <a:tc>
                  <a:txBody>
                    <a:bodyPr/>
                    <a:lstStyle/>
                    <a:p>
                      <a:pPr algn="ctr">
                        <a:lnSpc>
                          <a:spcPct val="150000"/>
                        </a:lnSpc>
                        <a:spcAft>
                          <a:spcPts val="0"/>
                        </a:spcAft>
                      </a:pPr>
                      <a:r>
                        <a:rPr lang="en-US" altLang="zh-CN" sz="1800" b="1" kern="100" dirty="0" smtClean="0">
                          <a:latin typeface="Times New Roman"/>
                          <a:ea typeface="仿宋"/>
                        </a:rPr>
                        <a:t>Lanzhou</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800" b="1" kern="100" dirty="0" smtClean="0">
                          <a:latin typeface="Times New Roman"/>
                          <a:ea typeface="仿宋"/>
                        </a:rPr>
                        <a:t>Institution of modern physics</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800" b="1" kern="100" dirty="0" smtClean="0">
                          <a:latin typeface="Times New Roman"/>
                          <a:ea typeface="仿宋"/>
                        </a:rPr>
                        <a:t>Heavy ion</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sz="1800" b="1" kern="100" dirty="0">
                          <a:latin typeface="仿宋"/>
                          <a:ea typeface="仿宋_GB2312"/>
                        </a:rPr>
                        <a:t>2006</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sz="1800" b="1" kern="100" dirty="0">
                          <a:latin typeface="仿宋"/>
                          <a:ea typeface="仿宋_GB2312"/>
                        </a:rPr>
                        <a:t>213</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400" b="1" kern="100" dirty="0" smtClean="0">
                          <a:latin typeface="Times New Roman"/>
                          <a:ea typeface="仿宋"/>
                        </a:rPr>
                        <a:t>Head and neck cancers, chest cancers</a:t>
                      </a:r>
                      <a:endParaRPr lang="zh-CN" sz="1400" b="1" kern="100" dirty="0">
                        <a:latin typeface="Times New Roman"/>
                        <a:ea typeface="仿宋_GB2312"/>
                      </a:endParaRPr>
                    </a:p>
                  </a:txBody>
                  <a:tcPr marL="68580" marR="68580" marT="0" marB="0" anchor="ctr"/>
                </a:tc>
              </a:tr>
              <a:tr h="704207">
                <a:tc>
                  <a:txBody>
                    <a:bodyPr/>
                    <a:lstStyle/>
                    <a:p>
                      <a:pPr algn="ctr">
                        <a:lnSpc>
                          <a:spcPct val="150000"/>
                        </a:lnSpc>
                        <a:spcAft>
                          <a:spcPts val="0"/>
                        </a:spcAft>
                      </a:pPr>
                      <a:r>
                        <a:rPr lang="en-US" altLang="zh-CN" sz="1800" b="1" kern="100" dirty="0" smtClean="0">
                          <a:latin typeface="Times New Roman"/>
                          <a:ea typeface="仿宋"/>
                        </a:rPr>
                        <a:t>Shanghai </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800" b="1" kern="100" dirty="0" smtClean="0">
                          <a:latin typeface="Times New Roman"/>
                          <a:ea typeface="仿宋"/>
                        </a:rPr>
                        <a:t>Shanghai</a:t>
                      </a:r>
                      <a:r>
                        <a:rPr lang="en-US" altLang="zh-CN" sz="1800" b="1" kern="100" baseline="0" dirty="0" smtClean="0">
                          <a:latin typeface="Times New Roman"/>
                          <a:ea typeface="仿宋"/>
                        </a:rPr>
                        <a:t> PHIT Hospital</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altLang="zh-CN" sz="1800" b="1" kern="100" dirty="0" smtClean="0">
                          <a:latin typeface="Times New Roman"/>
                          <a:ea typeface="仿宋"/>
                        </a:rPr>
                        <a:t>Proton</a:t>
                      </a:r>
                      <a:r>
                        <a:rPr lang="en-US" altLang="zh-CN" sz="1800" b="1" kern="100" baseline="0" dirty="0" smtClean="0">
                          <a:latin typeface="Times New Roman"/>
                          <a:ea typeface="仿宋"/>
                        </a:rPr>
                        <a:t> and heavy ion</a:t>
                      </a:r>
                      <a:endParaRPr lang="zh-CN" sz="1800" b="1" kern="100" dirty="0">
                        <a:latin typeface="Times New Roman"/>
                        <a:ea typeface="仿宋_GB2312"/>
                      </a:endParaRPr>
                    </a:p>
                  </a:txBody>
                  <a:tcPr marL="68580" marR="68580" marT="0" marB="0" anchor="ctr"/>
                </a:tc>
                <a:tc>
                  <a:txBody>
                    <a:bodyPr/>
                    <a:lstStyle/>
                    <a:p>
                      <a:pPr algn="ctr">
                        <a:lnSpc>
                          <a:spcPct val="150000"/>
                        </a:lnSpc>
                        <a:spcAft>
                          <a:spcPts val="0"/>
                        </a:spcAft>
                      </a:pPr>
                      <a:r>
                        <a:rPr lang="en-US" sz="1800" b="1" kern="100">
                          <a:latin typeface="仿宋"/>
                          <a:ea typeface="仿宋_GB2312"/>
                        </a:rPr>
                        <a:t>2014</a:t>
                      </a:r>
                      <a:endParaRPr lang="zh-CN" sz="1800" b="1" kern="100">
                        <a:latin typeface="Times New Roman"/>
                        <a:ea typeface="仿宋_GB2312"/>
                      </a:endParaRPr>
                    </a:p>
                  </a:txBody>
                  <a:tcPr marL="68580" marR="68580" marT="0" marB="0" anchor="ctr"/>
                </a:tc>
                <a:tc>
                  <a:txBody>
                    <a:bodyPr/>
                    <a:lstStyle/>
                    <a:p>
                      <a:pPr algn="ctr">
                        <a:lnSpc>
                          <a:spcPct val="150000"/>
                        </a:lnSpc>
                        <a:spcAft>
                          <a:spcPts val="0"/>
                        </a:spcAft>
                      </a:pPr>
                      <a:r>
                        <a:rPr lang="en-US" sz="1800" b="1" kern="100" dirty="0">
                          <a:latin typeface="仿宋"/>
                          <a:ea typeface="仿宋_GB2312"/>
                        </a:rPr>
                        <a:t>169</a:t>
                      </a:r>
                      <a:endParaRPr lang="zh-CN" sz="1800" b="1" kern="100" dirty="0">
                        <a:latin typeface="Times New Roman"/>
                        <a:ea typeface="仿宋_GB2312"/>
                      </a:endParaRPr>
                    </a:p>
                  </a:txBody>
                  <a:tcPr marL="68580" marR="68580" marT="0" marB="0" anchor="ctr"/>
                </a:tc>
                <a:tc>
                  <a:txBody>
                    <a:bodyPr/>
                    <a:lstStyle/>
                    <a:p>
                      <a:pPr algn="l">
                        <a:lnSpc>
                          <a:spcPct val="150000"/>
                        </a:lnSpc>
                        <a:spcAft>
                          <a:spcPts val="0"/>
                        </a:spcAft>
                      </a:pPr>
                      <a:r>
                        <a:rPr lang="en-US" altLang="zh-CN" sz="1400" b="1" kern="100" dirty="0" smtClean="0">
                          <a:latin typeface="Times New Roman"/>
                          <a:ea typeface="仿宋"/>
                        </a:rPr>
                        <a:t>Head and neck cancers,</a:t>
                      </a:r>
                      <a:r>
                        <a:rPr lang="en-US" altLang="zh-CN" sz="1400" b="1" kern="100" baseline="0" dirty="0" smtClean="0">
                          <a:latin typeface="Times New Roman"/>
                          <a:ea typeface="仿宋"/>
                        </a:rPr>
                        <a:t> lung cancer, rectum cancer</a:t>
                      </a:r>
                      <a:endParaRPr lang="zh-CN" altLang="zh-CN" sz="1400" b="1" kern="100" dirty="0">
                        <a:latin typeface="Times New Roman"/>
                        <a:ea typeface="仿宋_GB2312"/>
                      </a:endParaRPr>
                    </a:p>
                  </a:txBody>
                  <a:tcPr marL="68580" marR="68580" marT="0" marB="0" anchor="ctr"/>
                </a:tc>
              </a:tr>
            </a:tbl>
          </a:graphicData>
        </a:graphic>
      </p:graphicFrame>
      <p:sp>
        <p:nvSpPr>
          <p:cNvPr id="5" name="TextBox 4"/>
          <p:cNvSpPr txBox="1"/>
          <p:nvPr/>
        </p:nvSpPr>
        <p:spPr>
          <a:xfrm>
            <a:off x="1785918" y="2924944"/>
            <a:ext cx="6000792" cy="369332"/>
          </a:xfrm>
          <a:prstGeom prst="rect">
            <a:avLst/>
          </a:prstGeom>
          <a:noFill/>
        </p:spPr>
        <p:txBody>
          <a:bodyPr wrap="square" rtlCol="0">
            <a:spAutoFit/>
          </a:bodyPr>
          <a:lstStyle/>
          <a:p>
            <a:pPr algn="ctr"/>
            <a:r>
              <a:rPr lang="en-US" altLang="zh-CN" b="1" dirty="0" smtClean="0"/>
              <a:t>Table 1 Particle therapy in China</a:t>
            </a:r>
            <a:endParaRPr lang="zh-CN" altLang="en-US" dirty="0"/>
          </a:p>
        </p:txBody>
      </p:sp>
    </p:spTree>
    <p:extLst>
      <p:ext uri="{BB962C8B-B14F-4D97-AF65-F5344CB8AC3E}">
        <p14:creationId xmlns:p14="http://schemas.microsoft.com/office/powerpoint/2010/main" val="2813628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05" name="Text Box 49"/>
          <p:cNvSpPr txBox="1">
            <a:spLocks noChangeArrowheads="1"/>
          </p:cNvSpPr>
          <p:nvPr/>
        </p:nvSpPr>
        <p:spPr bwMode="auto">
          <a:xfrm>
            <a:off x="1357290" y="1857364"/>
            <a:ext cx="1614511" cy="571504"/>
          </a:xfrm>
          <a:prstGeom prst="rect">
            <a:avLst/>
          </a:prstGeom>
          <a:solidFill>
            <a:srgbClr val="F79646"/>
          </a:solidFill>
          <a:ln w="38100">
            <a:solidFill>
              <a:srgbClr val="F2F2F2"/>
            </a:solidFill>
            <a:miter lim="800000"/>
            <a:headEnd/>
            <a:tailEnd/>
          </a:ln>
          <a:effectLst>
            <a:outerShdw dist="28398" dir="3806097" algn="ctr" rotWithShape="0">
              <a:srgbClr val="974706">
                <a:alpha val="50000"/>
              </a:srgbClr>
            </a:outerShdw>
          </a:effectLst>
        </p:spPr>
        <p:txBody>
          <a:bodyPr/>
          <a:lstStyle/>
          <a:p>
            <a:pPr algn="ctr" eaLnBrk="0" hangingPunct="0">
              <a:defRPr/>
            </a:pPr>
            <a:r>
              <a:rPr lang="en-US" altLang="zh-CN" sz="1400" dirty="0" smtClean="0">
                <a:latin typeface="Arial Unicode MS" pitchFamily="34" charset="-122"/>
                <a:ea typeface="Arial Unicode MS" pitchFamily="34" charset="-122"/>
                <a:cs typeface="Arial Unicode MS" pitchFamily="34" charset="-122"/>
              </a:rPr>
              <a:t>Clinical efficacy &amp; safety</a:t>
            </a:r>
            <a:endParaRPr lang="zh-CN" sz="1400" dirty="0">
              <a:latin typeface="Arial Unicode MS" pitchFamily="34" charset="-122"/>
              <a:ea typeface="Arial Unicode MS" pitchFamily="34" charset="-122"/>
              <a:cs typeface="Arial Unicode MS" pitchFamily="34" charset="-122"/>
            </a:endParaRPr>
          </a:p>
        </p:txBody>
      </p:sp>
      <p:sp>
        <p:nvSpPr>
          <p:cNvPr id="19504" name="Text Box 48"/>
          <p:cNvSpPr txBox="1">
            <a:spLocks noChangeArrowheads="1"/>
          </p:cNvSpPr>
          <p:nvPr/>
        </p:nvSpPr>
        <p:spPr bwMode="auto">
          <a:xfrm>
            <a:off x="1357290" y="2857496"/>
            <a:ext cx="1714512" cy="1071570"/>
          </a:xfrm>
          <a:prstGeom prst="rect">
            <a:avLst/>
          </a:prstGeom>
          <a:solidFill>
            <a:srgbClr val="9BBB59"/>
          </a:solidFill>
          <a:ln w="38100">
            <a:solidFill>
              <a:srgbClr val="F2F2F2"/>
            </a:solidFill>
            <a:miter lim="800000"/>
            <a:headEnd/>
            <a:tailEnd/>
          </a:ln>
          <a:effectLst>
            <a:outerShdw dist="28398" dir="3806097" algn="ctr" rotWithShape="0">
              <a:srgbClr val="4E6128">
                <a:alpha val="50000"/>
              </a:srgbClr>
            </a:outerShdw>
          </a:effectLst>
        </p:spPr>
        <p:txBody>
          <a:bodyPr/>
          <a:lstStyle/>
          <a:p>
            <a:pPr algn="ctr" eaLnBrk="0" hangingPunct="0">
              <a:defRPr/>
            </a:pPr>
            <a:r>
              <a:rPr lang="en-US" altLang="zh-CN" sz="1400" dirty="0" smtClean="0">
                <a:latin typeface="Arial Unicode MS" pitchFamily="34" charset="-122"/>
                <a:ea typeface="Arial Unicode MS" pitchFamily="34" charset="-122"/>
                <a:cs typeface="Arial Unicode MS" pitchFamily="34" charset="-122"/>
              </a:rPr>
              <a:t>Cost-effectiveness/relative cost-effectiveness/cost-benefit</a:t>
            </a:r>
            <a:endParaRPr lang="zh-CN" altLang="en-US" sz="1400" dirty="0">
              <a:latin typeface="Arial Unicode MS" pitchFamily="34" charset="-122"/>
              <a:ea typeface="Arial Unicode MS" pitchFamily="34" charset="-122"/>
              <a:cs typeface="Arial Unicode MS" pitchFamily="34" charset="-122"/>
            </a:endParaRPr>
          </a:p>
        </p:txBody>
      </p:sp>
      <p:sp>
        <p:nvSpPr>
          <p:cNvPr id="19503" name="Text Box 47"/>
          <p:cNvSpPr txBox="1">
            <a:spLocks noChangeArrowheads="1"/>
          </p:cNvSpPr>
          <p:nvPr/>
        </p:nvSpPr>
        <p:spPr bwMode="auto">
          <a:xfrm>
            <a:off x="1357290" y="4143381"/>
            <a:ext cx="1643085" cy="1500198"/>
          </a:xfrm>
          <a:prstGeom prst="rect">
            <a:avLst/>
          </a:prstGeom>
          <a:solidFill>
            <a:srgbClr val="4BACC6"/>
          </a:solidFill>
          <a:ln w="38100">
            <a:solidFill>
              <a:srgbClr val="F2F2F2"/>
            </a:solidFill>
            <a:miter lim="800000"/>
            <a:headEnd/>
            <a:tailEnd/>
          </a:ln>
          <a:effectLst>
            <a:outerShdw dist="28398" dir="3806097" algn="ctr" rotWithShape="0">
              <a:srgbClr val="205867">
                <a:alpha val="50000"/>
              </a:srgbClr>
            </a:outerShdw>
          </a:effectLst>
        </p:spPr>
        <p:txBody>
          <a:bodyPr/>
          <a:lstStyle/>
          <a:p>
            <a:pPr algn="ctr" eaLnBrk="0" hangingPunct="0">
              <a:defRPr/>
            </a:pPr>
            <a:r>
              <a:rPr lang="en-US" altLang="zh-CN" sz="1400" dirty="0" smtClean="0">
                <a:latin typeface="Arial Unicode MS" pitchFamily="34" charset="-122"/>
                <a:ea typeface="Arial Unicode MS" pitchFamily="34" charset="-122"/>
                <a:cs typeface="Arial Unicode MS" pitchFamily="34" charset="-122"/>
              </a:rPr>
              <a:t>Implications of technology use on health sector and society (inc. social and ethical considerations)</a:t>
            </a:r>
            <a:endParaRPr lang="zh-CN" sz="1400" dirty="0">
              <a:latin typeface="Arial Unicode MS" pitchFamily="34" charset="-122"/>
              <a:ea typeface="Arial Unicode MS" pitchFamily="34" charset="-122"/>
              <a:cs typeface="Arial Unicode MS" pitchFamily="34" charset="-122"/>
            </a:endParaRPr>
          </a:p>
        </p:txBody>
      </p:sp>
      <p:sp>
        <p:nvSpPr>
          <p:cNvPr id="19502" name="Text Box 46"/>
          <p:cNvSpPr txBox="1">
            <a:spLocks noChangeArrowheads="1"/>
          </p:cNvSpPr>
          <p:nvPr/>
        </p:nvSpPr>
        <p:spPr bwMode="auto">
          <a:xfrm>
            <a:off x="3357562" y="1714500"/>
            <a:ext cx="1714504" cy="814388"/>
          </a:xfrm>
          <a:prstGeom prst="rect">
            <a:avLst/>
          </a:prstGeom>
          <a:gradFill rotWithShape="0">
            <a:gsLst>
              <a:gs pos="0">
                <a:srgbClr val="FABF8F"/>
              </a:gs>
              <a:gs pos="50000">
                <a:srgbClr val="F79646"/>
              </a:gs>
              <a:gs pos="100000">
                <a:srgbClr val="FABF8F"/>
              </a:gs>
            </a:gsLst>
            <a:lin ang="5400000" scaled="1"/>
          </a:gradFill>
          <a:ln w="12700">
            <a:solidFill>
              <a:srgbClr val="F79646"/>
            </a:solidFill>
            <a:miter lim="800000"/>
            <a:headEnd/>
            <a:tailEnd/>
          </a:ln>
          <a:effectLst>
            <a:outerShdw dist="28398" dir="3806097" algn="ctr" rotWithShape="0">
              <a:srgbClr val="974706"/>
            </a:outerShdw>
          </a:effectLst>
        </p:spPr>
        <p:txBody>
          <a:bodyPr/>
          <a:lstStyle/>
          <a:p>
            <a:pPr eaLnBrk="0" hangingPunct="0">
              <a:buFontTx/>
              <a:buChar char="•"/>
              <a:defRPr/>
            </a:pPr>
            <a:r>
              <a:rPr lang="en-US" altLang="zh-CN" sz="1200" dirty="0" smtClean="0">
                <a:latin typeface="Arial Unicode MS" pitchFamily="34" charset="-122"/>
                <a:ea typeface="Arial Unicode MS" pitchFamily="34" charset="-122"/>
                <a:cs typeface="Arial Unicode MS" pitchFamily="34" charset="-122"/>
              </a:rPr>
              <a:t>HTAs and SRs</a:t>
            </a:r>
            <a:endParaRPr lang="zh-CN" sz="1200" dirty="0">
              <a:latin typeface="Arial Unicode MS" pitchFamily="34" charset="-122"/>
              <a:ea typeface="Arial Unicode MS" pitchFamily="34" charset="-122"/>
              <a:cs typeface="Arial Unicode MS" pitchFamily="34" charset="-122"/>
            </a:endParaRPr>
          </a:p>
          <a:p>
            <a:pPr eaLnBrk="0" hangingPunct="0">
              <a:buFontTx/>
              <a:buChar char="•"/>
              <a:defRPr/>
            </a:pPr>
            <a:r>
              <a:rPr lang="en-US" altLang="zh-CN" sz="1200" dirty="0" smtClean="0">
                <a:latin typeface="Arial Unicode MS" pitchFamily="34" charset="-122"/>
                <a:ea typeface="Arial Unicode MS" pitchFamily="34" charset="-122"/>
                <a:cs typeface="Arial Unicode MS" pitchFamily="34" charset="-122"/>
              </a:rPr>
              <a:t>RCTs and other studies</a:t>
            </a:r>
          </a:p>
          <a:p>
            <a:pPr eaLnBrk="0" hangingPunct="0">
              <a:buFontTx/>
              <a:buChar char="•"/>
              <a:defRPr/>
            </a:pPr>
            <a:endParaRPr lang="zh-CN" sz="1200" dirty="0">
              <a:latin typeface="Arial Unicode MS" pitchFamily="34" charset="-122"/>
              <a:ea typeface="Arial Unicode MS" pitchFamily="34" charset="-122"/>
              <a:cs typeface="Arial Unicode MS" pitchFamily="34" charset="-122"/>
            </a:endParaRPr>
          </a:p>
        </p:txBody>
      </p:sp>
      <p:sp>
        <p:nvSpPr>
          <p:cNvPr id="19501" name="Text Box 45"/>
          <p:cNvSpPr txBox="1">
            <a:spLocks noChangeArrowheads="1"/>
          </p:cNvSpPr>
          <p:nvPr/>
        </p:nvSpPr>
        <p:spPr bwMode="auto">
          <a:xfrm>
            <a:off x="3286116" y="3000372"/>
            <a:ext cx="1785950" cy="676275"/>
          </a:xfrm>
          <a:prstGeom prst="rect">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a:lstStyle/>
          <a:p>
            <a:pPr eaLnBrk="0" hangingPunct="0">
              <a:buFontTx/>
              <a:buChar char="•"/>
              <a:defRPr/>
            </a:pPr>
            <a:r>
              <a:rPr lang="en-US" altLang="zh-CN" sz="1200" dirty="0" smtClean="0">
                <a:latin typeface="Arial Unicode MS" pitchFamily="34" charset="-122"/>
                <a:ea typeface="Arial Unicode MS" pitchFamily="34" charset="-122"/>
                <a:cs typeface="Arial Unicode MS" pitchFamily="34" charset="-122"/>
              </a:rPr>
              <a:t>Cost analysis;</a:t>
            </a:r>
            <a:endParaRPr lang="en-US" altLang="zh-CN" sz="1200" dirty="0">
              <a:latin typeface="Arial Unicode MS" pitchFamily="34" charset="-122"/>
              <a:ea typeface="Arial Unicode MS" pitchFamily="34" charset="-122"/>
              <a:cs typeface="Arial Unicode MS" pitchFamily="34" charset="-122"/>
            </a:endParaRPr>
          </a:p>
          <a:p>
            <a:pPr eaLnBrk="0" hangingPunct="0">
              <a:buFontTx/>
              <a:buChar char="•"/>
              <a:defRPr/>
            </a:pPr>
            <a:r>
              <a:rPr lang="en-US" altLang="zh-CN" sz="1200" dirty="0" smtClean="0">
                <a:latin typeface="Arial Unicode MS" pitchFamily="34" charset="-122"/>
                <a:ea typeface="Arial Unicode MS" pitchFamily="34" charset="-122"/>
                <a:cs typeface="Arial Unicode MS" pitchFamily="34" charset="-122"/>
              </a:rPr>
              <a:t>Cost-effectiveness;</a:t>
            </a:r>
            <a:endParaRPr lang="en-US" altLang="zh-CN" sz="1200" dirty="0">
              <a:latin typeface="Arial Unicode MS" pitchFamily="34" charset="-122"/>
              <a:ea typeface="Arial Unicode MS" pitchFamily="34" charset="-122"/>
              <a:cs typeface="Arial Unicode MS" pitchFamily="34" charset="-122"/>
            </a:endParaRPr>
          </a:p>
        </p:txBody>
      </p:sp>
      <p:sp>
        <p:nvSpPr>
          <p:cNvPr id="19500" name="Text Box 44"/>
          <p:cNvSpPr txBox="1">
            <a:spLocks noChangeArrowheads="1"/>
          </p:cNvSpPr>
          <p:nvPr/>
        </p:nvSpPr>
        <p:spPr bwMode="auto">
          <a:xfrm>
            <a:off x="3286116" y="4071942"/>
            <a:ext cx="1714511" cy="171451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lstStyle/>
          <a:p>
            <a:pPr eaLnBrk="0" hangingPunct="0">
              <a:buFontTx/>
              <a:buChar char="•"/>
              <a:defRPr/>
            </a:pPr>
            <a:r>
              <a:rPr lang="en-US" altLang="zh-CN" sz="1200" dirty="0" smtClean="0">
                <a:solidFill>
                  <a:schemeClr val="tx1"/>
                </a:solidFill>
                <a:latin typeface="Arial Unicode MS" pitchFamily="34" charset="-122"/>
                <a:ea typeface="Arial Unicode MS" pitchFamily="34" charset="-122"/>
                <a:cs typeface="Arial Unicode MS" pitchFamily="34" charset="-122"/>
              </a:rPr>
              <a:t>International experiences concerning management and use of the tech.;</a:t>
            </a:r>
            <a:endParaRPr lang="en-US" altLang="zh-CN" sz="1200" dirty="0">
              <a:solidFill>
                <a:schemeClr val="tx1"/>
              </a:solidFill>
              <a:latin typeface="Arial Unicode MS" pitchFamily="34" charset="-122"/>
              <a:ea typeface="Arial Unicode MS" pitchFamily="34" charset="-122"/>
              <a:cs typeface="Arial Unicode MS" pitchFamily="34" charset="-122"/>
            </a:endParaRPr>
          </a:p>
          <a:p>
            <a:pPr eaLnBrk="0" hangingPunct="0">
              <a:buFontTx/>
              <a:buChar char="•"/>
              <a:defRPr/>
            </a:pPr>
            <a:r>
              <a:rPr lang="en-US" altLang="zh-CN" sz="1200" dirty="0" smtClean="0">
                <a:solidFill>
                  <a:schemeClr val="tx1"/>
                </a:solidFill>
                <a:latin typeface="Arial Unicode MS" pitchFamily="34" charset="-122"/>
                <a:ea typeface="Arial Unicode MS" pitchFamily="34" charset="-122"/>
                <a:cs typeface="Arial Unicode MS" pitchFamily="34" charset="-122"/>
              </a:rPr>
              <a:t>Social and ethical analysis;</a:t>
            </a:r>
            <a:endParaRPr lang="zh-CN" sz="1200" dirty="0">
              <a:solidFill>
                <a:schemeClr val="tx1"/>
              </a:solidFill>
              <a:latin typeface="Arial Unicode MS" pitchFamily="34" charset="-122"/>
              <a:ea typeface="Arial Unicode MS" pitchFamily="34" charset="-122"/>
              <a:cs typeface="Arial Unicode MS" pitchFamily="34" charset="-122"/>
            </a:endParaRPr>
          </a:p>
          <a:p>
            <a:pPr eaLnBrk="0" hangingPunct="0">
              <a:buFontTx/>
              <a:buChar char="•"/>
              <a:defRPr/>
            </a:pPr>
            <a:r>
              <a:rPr lang="en-US" altLang="zh-CN" sz="1200" dirty="0" smtClean="0">
                <a:solidFill>
                  <a:schemeClr val="tx1"/>
                </a:solidFill>
                <a:latin typeface="Arial Unicode MS" pitchFamily="34" charset="-122"/>
                <a:ea typeface="Arial Unicode MS" pitchFamily="34" charset="-122"/>
                <a:cs typeface="Arial Unicode MS" pitchFamily="34" charset="-122"/>
              </a:rPr>
              <a:t>Budget impact analysis;</a:t>
            </a:r>
            <a:endParaRPr lang="zh-CN" sz="1200" dirty="0">
              <a:solidFill>
                <a:schemeClr val="tx1"/>
              </a:solidFill>
              <a:latin typeface="Arial Unicode MS" pitchFamily="34" charset="-122"/>
              <a:ea typeface="Arial Unicode MS" pitchFamily="34" charset="-122"/>
              <a:cs typeface="Arial Unicode MS" pitchFamily="34" charset="-122"/>
            </a:endParaRPr>
          </a:p>
          <a:p>
            <a:pPr eaLnBrk="0" hangingPunct="0">
              <a:defRPr/>
            </a:pPr>
            <a:endParaRPr lang="zh-CN" dirty="0">
              <a:solidFill>
                <a:schemeClr val="tx1"/>
              </a:solidFill>
            </a:endParaRPr>
          </a:p>
        </p:txBody>
      </p:sp>
      <p:sp>
        <p:nvSpPr>
          <p:cNvPr id="19499" name="Text Box 43"/>
          <p:cNvSpPr txBox="1">
            <a:spLocks noChangeArrowheads="1"/>
          </p:cNvSpPr>
          <p:nvPr/>
        </p:nvSpPr>
        <p:spPr bwMode="auto">
          <a:xfrm>
            <a:off x="5286375" y="1785938"/>
            <a:ext cx="2857525" cy="714375"/>
          </a:xfrm>
          <a:prstGeom prst="rect">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a:lstStyle/>
          <a:p>
            <a:pPr indent="266700" eaLnBrk="0" hangingPunct="0">
              <a:buFontTx/>
              <a:buChar char="•"/>
              <a:defRPr/>
            </a:pPr>
            <a:r>
              <a:rPr lang="en-US" altLang="zh-CN" sz="1200" dirty="0" smtClean="0">
                <a:latin typeface="Arial Unicode MS" pitchFamily="34" charset="-122"/>
                <a:ea typeface="Arial Unicode MS" pitchFamily="34" charset="-122"/>
                <a:cs typeface="Arial Unicode MS" pitchFamily="34" charset="-122"/>
              </a:rPr>
              <a:t>systematic review</a:t>
            </a:r>
            <a:endParaRPr lang="zh-CN" sz="1200" dirty="0">
              <a:latin typeface="Arial Unicode MS" pitchFamily="34" charset="-122"/>
              <a:ea typeface="Arial Unicode MS" pitchFamily="34" charset="-122"/>
              <a:cs typeface="Arial Unicode MS" pitchFamily="34" charset="-122"/>
            </a:endParaRPr>
          </a:p>
        </p:txBody>
      </p:sp>
      <p:sp>
        <p:nvSpPr>
          <p:cNvPr id="19498" name="Text Box 42"/>
          <p:cNvSpPr txBox="1">
            <a:spLocks noChangeArrowheads="1"/>
          </p:cNvSpPr>
          <p:nvPr/>
        </p:nvSpPr>
        <p:spPr bwMode="auto">
          <a:xfrm>
            <a:off x="5286375" y="2857496"/>
            <a:ext cx="2928963" cy="1000129"/>
          </a:xfrm>
          <a:prstGeom prst="rect">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a:lstStyle/>
          <a:p>
            <a:pPr eaLnBrk="0" hangingPunct="0">
              <a:buFontTx/>
              <a:buChar char="•"/>
              <a:defRPr/>
            </a:pPr>
            <a:r>
              <a:rPr lang="en-US" altLang="zh-CN" sz="1200" dirty="0" smtClean="0">
                <a:latin typeface="Arial Unicode MS" pitchFamily="34" charset="-122"/>
                <a:ea typeface="Arial Unicode MS" pitchFamily="34" charset="-122"/>
                <a:cs typeface="Arial Unicode MS" pitchFamily="34" charset="-122"/>
              </a:rPr>
              <a:t>Literature review on costs, comparative , cost-benefit;</a:t>
            </a:r>
            <a:endParaRPr lang="zh-CN" sz="1200" dirty="0">
              <a:latin typeface="Arial Unicode MS" pitchFamily="34" charset="-122"/>
              <a:ea typeface="Arial Unicode MS" pitchFamily="34" charset="-122"/>
              <a:cs typeface="Arial Unicode MS" pitchFamily="34" charset="-122"/>
            </a:endParaRPr>
          </a:p>
          <a:p>
            <a:pPr eaLnBrk="0" hangingPunct="0">
              <a:buFontTx/>
              <a:buChar char="•"/>
              <a:defRPr/>
            </a:pPr>
            <a:r>
              <a:rPr lang="en-US" altLang="zh-CN" sz="1200" dirty="0" smtClean="0">
                <a:latin typeface="Arial Unicode MS" pitchFamily="34" charset="-122"/>
                <a:ea typeface="Arial Unicode MS" pitchFamily="34" charset="-122"/>
                <a:cs typeface="Arial Unicode MS" pitchFamily="34" charset="-122"/>
              </a:rPr>
              <a:t>Expert consultation: international experts in HTA organizations and decision-making agencies;</a:t>
            </a:r>
            <a:endParaRPr lang="zh-CN" altLang="en-US" sz="1200" dirty="0">
              <a:latin typeface="Arial Unicode MS" pitchFamily="34" charset="-122"/>
              <a:ea typeface="Arial Unicode MS" pitchFamily="34" charset="-122"/>
              <a:cs typeface="Arial Unicode MS" pitchFamily="34" charset="-122"/>
            </a:endParaRPr>
          </a:p>
          <a:p>
            <a:pPr eaLnBrk="0" hangingPunct="0">
              <a:defRPr/>
            </a:pPr>
            <a:endParaRPr lang="zh-CN" dirty="0">
              <a:latin typeface="Arial" pitchFamily="34" charset="0"/>
            </a:endParaRPr>
          </a:p>
        </p:txBody>
      </p:sp>
      <p:sp>
        <p:nvSpPr>
          <p:cNvPr id="19497" name="Text Box 41"/>
          <p:cNvSpPr txBox="1">
            <a:spLocks noChangeArrowheads="1"/>
          </p:cNvSpPr>
          <p:nvPr/>
        </p:nvSpPr>
        <p:spPr bwMode="auto">
          <a:xfrm>
            <a:off x="5286375" y="4071938"/>
            <a:ext cx="2928963" cy="228602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a:lstStyle/>
          <a:p>
            <a:pPr eaLnBrk="0" hangingPunct="0">
              <a:buFontTx/>
              <a:buChar char="•"/>
              <a:defRPr/>
            </a:pPr>
            <a:r>
              <a:rPr lang="en-US" altLang="zh-CN" sz="1200" dirty="0" smtClean="0">
                <a:solidFill>
                  <a:schemeClr val="tx1"/>
                </a:solidFill>
                <a:latin typeface="Arial Unicode MS" pitchFamily="34" charset="-122"/>
                <a:ea typeface="Arial Unicode MS" pitchFamily="34" charset="-122"/>
                <a:cs typeface="Arial Unicode MS" pitchFamily="34" charset="-122"/>
              </a:rPr>
              <a:t>Literature review:  technological appropriateness; introduction, application, supervision and management of the technology in other countries; indicated patients, their distribution and characteristics in China; technology diffusion and use of alternative technology in China; costing and budgetary implication analysis;</a:t>
            </a:r>
          </a:p>
          <a:p>
            <a:pPr eaLnBrk="0" hangingPunct="0">
              <a:buFontTx/>
              <a:buChar char="•"/>
              <a:defRPr/>
            </a:pPr>
            <a:r>
              <a:rPr lang="en-US" altLang="zh-CN" sz="1200" dirty="0" smtClean="0">
                <a:solidFill>
                  <a:schemeClr val="tx1"/>
                </a:solidFill>
                <a:latin typeface="Arial Unicode MS" pitchFamily="34" charset="-122"/>
                <a:ea typeface="Arial Unicode MS" pitchFamily="34" charset="-122"/>
                <a:cs typeface="Arial Unicode MS" pitchFamily="34" charset="-122"/>
              </a:rPr>
              <a:t>Expert consultation: domestic and international experts in related fields;</a:t>
            </a:r>
          </a:p>
          <a:p>
            <a:pPr eaLnBrk="0" hangingPunct="0">
              <a:buFontTx/>
              <a:buChar char="•"/>
              <a:defRPr/>
            </a:pPr>
            <a:r>
              <a:rPr lang="en-US" altLang="zh-CN" sz="1200" dirty="0" smtClean="0">
                <a:solidFill>
                  <a:schemeClr val="tx1"/>
                </a:solidFill>
                <a:latin typeface="Arial Unicode MS" pitchFamily="34" charset="-122"/>
                <a:ea typeface="Arial Unicode MS" pitchFamily="34" charset="-122"/>
                <a:cs typeface="Arial Unicode MS" pitchFamily="34" charset="-122"/>
              </a:rPr>
              <a:t>Modeling and budgetary analysis</a:t>
            </a:r>
          </a:p>
          <a:p>
            <a:pPr eaLnBrk="0" hangingPunct="0">
              <a:buFontTx/>
              <a:buChar char="•"/>
              <a:defRPr/>
            </a:pPr>
            <a:endParaRPr lang="zh-CN" sz="1200" dirty="0">
              <a:solidFill>
                <a:schemeClr val="tx1"/>
              </a:solidFill>
              <a:latin typeface="Arial Unicode MS" pitchFamily="34" charset="-122"/>
              <a:ea typeface="Arial Unicode MS" pitchFamily="34" charset="-122"/>
              <a:cs typeface="Arial Unicode MS" pitchFamily="34" charset="-122"/>
            </a:endParaRPr>
          </a:p>
        </p:txBody>
      </p:sp>
      <p:cxnSp>
        <p:nvCxnSpPr>
          <p:cNvPr id="9227" name="AutoShape 37"/>
          <p:cNvCxnSpPr>
            <a:cxnSpLocks noChangeShapeType="1"/>
          </p:cNvCxnSpPr>
          <p:nvPr/>
        </p:nvCxnSpPr>
        <p:spPr bwMode="auto">
          <a:xfrm flipV="1">
            <a:off x="1500188" y="3929066"/>
            <a:ext cx="7000902" cy="46036"/>
          </a:xfrm>
          <a:prstGeom prst="straightConnector1">
            <a:avLst/>
          </a:prstGeom>
          <a:noFill/>
          <a:ln w="12700">
            <a:solidFill>
              <a:srgbClr val="9BBB59"/>
            </a:solidFill>
            <a:prstDash val="dash"/>
            <a:round/>
            <a:headEnd/>
            <a:tailEnd/>
          </a:ln>
        </p:spPr>
      </p:cxnSp>
      <p:sp>
        <p:nvSpPr>
          <p:cNvPr id="19491" name="AutoShape 35"/>
          <p:cNvSpPr>
            <a:spLocks noChangeShapeType="1"/>
          </p:cNvSpPr>
          <p:nvPr/>
        </p:nvSpPr>
        <p:spPr bwMode="auto">
          <a:xfrm>
            <a:off x="1357290" y="6429396"/>
            <a:ext cx="7072362" cy="71438"/>
          </a:xfrm>
          <a:prstGeom prst="straightConnector1">
            <a:avLst/>
          </a:prstGeom>
          <a:ln>
            <a:headEnd/>
            <a:tailEnd/>
          </a:ln>
        </p:spPr>
        <p:style>
          <a:lnRef idx="3">
            <a:schemeClr val="accent1"/>
          </a:lnRef>
          <a:fillRef idx="0">
            <a:schemeClr val="accent1"/>
          </a:fillRef>
          <a:effectRef idx="2">
            <a:schemeClr val="accent1"/>
          </a:effectRef>
          <a:fontRef idx="minor">
            <a:schemeClr val="tx1"/>
          </a:fontRef>
        </p:style>
        <p:txBody>
          <a:bodyPr/>
          <a:lstStyle/>
          <a:p>
            <a:pPr>
              <a:defRPr/>
            </a:pPr>
            <a:endParaRPr lang="zh-CN" altLang="en-US"/>
          </a:p>
        </p:txBody>
      </p:sp>
      <p:cxnSp>
        <p:nvCxnSpPr>
          <p:cNvPr id="9229" name="AutoShape 50"/>
          <p:cNvCxnSpPr>
            <a:cxnSpLocks noChangeShapeType="1"/>
          </p:cNvCxnSpPr>
          <p:nvPr/>
        </p:nvCxnSpPr>
        <p:spPr bwMode="auto">
          <a:xfrm rot="5400000">
            <a:off x="308753" y="3763175"/>
            <a:ext cx="5715022" cy="46048"/>
          </a:xfrm>
          <a:prstGeom prst="straightConnector1">
            <a:avLst/>
          </a:prstGeom>
          <a:noFill/>
          <a:ln w="12700">
            <a:solidFill>
              <a:srgbClr val="8064A2"/>
            </a:solidFill>
            <a:prstDash val="dash"/>
            <a:round/>
            <a:headEnd/>
            <a:tailEnd/>
          </a:ln>
        </p:spPr>
      </p:cxnSp>
      <p:cxnSp>
        <p:nvCxnSpPr>
          <p:cNvPr id="9230" name="AutoShape 51"/>
          <p:cNvCxnSpPr>
            <a:cxnSpLocks noChangeShapeType="1"/>
          </p:cNvCxnSpPr>
          <p:nvPr/>
        </p:nvCxnSpPr>
        <p:spPr bwMode="auto">
          <a:xfrm rot="5400000">
            <a:off x="2321703" y="3750471"/>
            <a:ext cx="5715040" cy="71438"/>
          </a:xfrm>
          <a:prstGeom prst="straightConnector1">
            <a:avLst/>
          </a:prstGeom>
          <a:noFill/>
          <a:ln w="12700">
            <a:solidFill>
              <a:srgbClr val="8064A2"/>
            </a:solidFill>
            <a:prstDash val="dash"/>
            <a:round/>
            <a:headEnd/>
            <a:tailEnd/>
          </a:ln>
        </p:spPr>
      </p:cxnSp>
      <p:cxnSp>
        <p:nvCxnSpPr>
          <p:cNvPr id="9231" name="AutoShape 34"/>
          <p:cNvCxnSpPr>
            <a:cxnSpLocks noChangeShapeType="1"/>
          </p:cNvCxnSpPr>
          <p:nvPr/>
        </p:nvCxnSpPr>
        <p:spPr bwMode="auto">
          <a:xfrm>
            <a:off x="1571604" y="2714620"/>
            <a:ext cx="6929486" cy="1588"/>
          </a:xfrm>
          <a:prstGeom prst="straightConnector1">
            <a:avLst/>
          </a:prstGeom>
          <a:noFill/>
          <a:ln w="12700">
            <a:solidFill>
              <a:srgbClr val="8064A2"/>
            </a:solidFill>
            <a:prstDash val="dash"/>
            <a:round/>
            <a:headEnd/>
            <a:tailEnd/>
          </a:ln>
        </p:spPr>
      </p:cxnSp>
      <p:sp>
        <p:nvSpPr>
          <p:cNvPr id="9232" name="Rectangle 5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zh-CN" altLang="en-US"/>
          </a:p>
        </p:txBody>
      </p:sp>
      <p:sp>
        <p:nvSpPr>
          <p:cNvPr id="9233" name="Rectangle 53"/>
          <p:cNvSpPr>
            <a:spLocks noChangeArrowheads="1"/>
          </p:cNvSpPr>
          <p:nvPr/>
        </p:nvSpPr>
        <p:spPr bwMode="auto">
          <a:xfrm>
            <a:off x="0" y="1143000"/>
            <a:ext cx="7858125" cy="615950"/>
          </a:xfrm>
          <a:prstGeom prst="rect">
            <a:avLst/>
          </a:prstGeom>
          <a:noFill/>
          <a:ln w="9525">
            <a:noFill/>
            <a:miter lim="800000"/>
            <a:headEnd/>
            <a:tailEnd/>
          </a:ln>
        </p:spPr>
        <p:txBody>
          <a:bodyPr anchor="ctr">
            <a:spAutoFit/>
          </a:bodyPr>
          <a:lstStyle/>
          <a:p>
            <a:pPr indent="133350" algn="ctr" eaLnBrk="0" hangingPunct="0"/>
            <a:r>
              <a:rPr lang="en-US" altLang="zh-CN" sz="1600" b="1" dirty="0">
                <a:latin typeface="Calibri" pitchFamily="34" charset="0"/>
                <a:cs typeface="Times New Roman" pitchFamily="18" charset="0"/>
              </a:rPr>
              <a:t>    </a:t>
            </a:r>
            <a:r>
              <a:rPr lang="en-US" altLang="zh-CN" sz="1600" b="1" dirty="0" smtClean="0">
                <a:latin typeface="Calibri" pitchFamily="34" charset="0"/>
                <a:cs typeface="Times New Roman" pitchFamily="18" charset="0"/>
              </a:rPr>
              <a:t> </a:t>
            </a:r>
            <a:r>
              <a:rPr lang="en-US" altLang="zh-CN" sz="1600" b="1" dirty="0" smtClean="0">
                <a:solidFill>
                  <a:srgbClr val="7030A0"/>
                </a:solidFill>
                <a:latin typeface="Calibri" pitchFamily="34" charset="0"/>
                <a:cs typeface="Times New Roman" pitchFamily="18" charset="0"/>
              </a:rPr>
              <a:t>dimensions</a:t>
            </a:r>
            <a:r>
              <a:rPr lang="zh-CN" altLang="en-US" sz="1600" b="1" dirty="0" smtClean="0">
                <a:solidFill>
                  <a:srgbClr val="7030A0"/>
                </a:solidFill>
                <a:latin typeface="Calibri" pitchFamily="34" charset="0"/>
                <a:cs typeface="Times New Roman" pitchFamily="18" charset="0"/>
              </a:rPr>
              <a:t>                        </a:t>
            </a:r>
            <a:r>
              <a:rPr lang="en-US" altLang="zh-CN" sz="1600" b="1" dirty="0" smtClean="0">
                <a:solidFill>
                  <a:srgbClr val="7030A0"/>
                </a:solidFill>
                <a:latin typeface="Calibri" pitchFamily="34" charset="0"/>
                <a:cs typeface="Times New Roman" pitchFamily="18" charset="0"/>
              </a:rPr>
              <a:t>contents</a:t>
            </a:r>
            <a:r>
              <a:rPr lang="zh-CN" altLang="en-US" sz="1600" b="1" dirty="0" smtClean="0">
                <a:solidFill>
                  <a:srgbClr val="7030A0"/>
                </a:solidFill>
                <a:latin typeface="Calibri" pitchFamily="34" charset="0"/>
                <a:cs typeface="Times New Roman" pitchFamily="18" charset="0"/>
              </a:rPr>
              <a:t>                           </a:t>
            </a:r>
            <a:r>
              <a:rPr lang="en-US" altLang="zh-CN" sz="1600" b="1" dirty="0" smtClean="0">
                <a:solidFill>
                  <a:srgbClr val="7030A0"/>
                </a:solidFill>
                <a:latin typeface="Calibri" pitchFamily="34" charset="0"/>
                <a:cs typeface="Times New Roman" pitchFamily="18" charset="0"/>
              </a:rPr>
              <a:t>methods  </a:t>
            </a:r>
            <a:endParaRPr lang="zh-CN" altLang="en-US" sz="1600" dirty="0">
              <a:solidFill>
                <a:srgbClr val="7030A0"/>
              </a:solidFill>
            </a:endParaRPr>
          </a:p>
          <a:p>
            <a:pPr indent="133350" eaLnBrk="0" hangingPunct="0"/>
            <a:endParaRPr lang="zh-CN" altLang="en-US" dirty="0"/>
          </a:p>
        </p:txBody>
      </p:sp>
      <p:sp>
        <p:nvSpPr>
          <p:cNvPr id="9234" name="Rectangle 66"/>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pPr indent="266700" eaLnBrk="0" hangingPunct="0"/>
            <a:r>
              <a:rPr lang="zh-CN" altLang="zh-CN" sz="800"/>
              <a:t/>
            </a:r>
            <a:br>
              <a:rPr lang="zh-CN" altLang="zh-CN" sz="800"/>
            </a:br>
            <a:endParaRPr lang="zh-CN" altLang="zh-CN"/>
          </a:p>
          <a:p>
            <a:pPr indent="266700" eaLnBrk="0" hangingPunct="0"/>
            <a:r>
              <a:rPr lang="en-US" altLang="zh-CN" sz="1000">
                <a:latin typeface="Calibri" pitchFamily="34" charset="0"/>
                <a:cs typeface="Times New Roman" pitchFamily="18" charset="0"/>
              </a:rPr>
              <a:t>     </a:t>
            </a:r>
            <a:r>
              <a:rPr lang="en-US" altLang="zh-CN" sz="1600">
                <a:latin typeface="Calibri" pitchFamily="34" charset="0"/>
                <a:cs typeface="Times New Roman" pitchFamily="18" charset="0"/>
              </a:rPr>
              <a:t>  </a:t>
            </a:r>
            <a:endParaRPr lang="en-US" altLang="zh-CN" sz="800"/>
          </a:p>
          <a:p>
            <a:pPr indent="266700" eaLnBrk="0" hangingPunct="0"/>
            <a:endParaRPr lang="en-US" altLang="zh-CN"/>
          </a:p>
        </p:txBody>
      </p:sp>
      <p:sp>
        <p:nvSpPr>
          <p:cNvPr id="46" name="AutoShape 35"/>
          <p:cNvSpPr>
            <a:spLocks noChangeShapeType="1"/>
          </p:cNvSpPr>
          <p:nvPr/>
        </p:nvSpPr>
        <p:spPr bwMode="auto">
          <a:xfrm flipV="1">
            <a:off x="1071538" y="1454454"/>
            <a:ext cx="7000924" cy="45719"/>
          </a:xfrm>
          <a:prstGeom prst="straightConnector1">
            <a:avLst/>
          </a:prstGeom>
          <a:ln>
            <a:headEnd/>
            <a:tailEnd/>
          </a:ln>
        </p:spPr>
        <p:style>
          <a:lnRef idx="3">
            <a:schemeClr val="accent1"/>
          </a:lnRef>
          <a:fillRef idx="0">
            <a:schemeClr val="accent1"/>
          </a:fillRef>
          <a:effectRef idx="2">
            <a:schemeClr val="accent1"/>
          </a:effectRef>
          <a:fontRef idx="minor">
            <a:schemeClr val="tx1"/>
          </a:fontRef>
        </p:style>
        <p:txBody>
          <a:bodyPr/>
          <a:lstStyle/>
          <a:p>
            <a:pPr>
              <a:defRPr/>
            </a:pPr>
            <a:endParaRPr lang="zh-CN" altLang="en-US"/>
          </a:p>
        </p:txBody>
      </p:sp>
      <p:sp>
        <p:nvSpPr>
          <p:cNvPr id="31" name="TextBox 30"/>
          <p:cNvSpPr txBox="1"/>
          <p:nvPr/>
        </p:nvSpPr>
        <p:spPr>
          <a:xfrm>
            <a:off x="642910" y="714356"/>
            <a:ext cx="7929618" cy="461665"/>
          </a:xfrm>
          <a:prstGeom prst="rect">
            <a:avLst/>
          </a:prstGeom>
          <a:noFill/>
        </p:spPr>
        <p:txBody>
          <a:bodyPr wrap="square" rtlCol="0">
            <a:spAutoFit/>
          </a:bodyPr>
          <a:lstStyle/>
          <a:p>
            <a:r>
              <a:rPr lang="en-US" altLang="zh-CN" sz="2400" b="1" dirty="0" smtClean="0"/>
              <a:t>Methodological framework for conducting the rapid review</a:t>
            </a:r>
            <a:endParaRPr lang="zh-CN" altLang="en-US" sz="2400" b="1" dirty="0"/>
          </a:p>
        </p:txBody>
      </p:sp>
    </p:spTree>
    <p:extLst>
      <p:ext uri="{BB962C8B-B14F-4D97-AF65-F5344CB8AC3E}">
        <p14:creationId xmlns:p14="http://schemas.microsoft.com/office/powerpoint/2010/main" val="3576482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28612"/>
            <a:ext cx="8229600" cy="1143000"/>
          </a:xfrm>
        </p:spPr>
        <p:txBody>
          <a:bodyPr>
            <a:normAutofit/>
          </a:bodyPr>
          <a:lstStyle/>
          <a:p>
            <a:r>
              <a:rPr lang="en-US" altLang="zh-CN" sz="3600" b="1" dirty="0" smtClean="0"/>
              <a:t>Evaluation method—OHRI</a:t>
            </a:r>
            <a:r>
              <a:rPr lang="zh-CN" altLang="en-US" sz="3600" b="1" dirty="0" smtClean="0"/>
              <a:t> </a:t>
            </a:r>
            <a:r>
              <a:rPr lang="en-US" altLang="zh-CN" sz="3600" b="1" dirty="0" smtClean="0"/>
              <a:t>rapid review</a:t>
            </a:r>
            <a:endParaRPr lang="zh-CN" altLang="en-US" sz="3600" b="1" dirty="0"/>
          </a:p>
        </p:txBody>
      </p:sp>
      <p:graphicFrame>
        <p:nvGraphicFramePr>
          <p:cNvPr id="5" name="图示 4"/>
          <p:cNvGraphicFramePr/>
          <p:nvPr>
            <p:extLst>
              <p:ext uri="{D42A27DB-BD31-4B8C-83A1-F6EECF244321}">
                <p14:modId xmlns:p14="http://schemas.microsoft.com/office/powerpoint/2010/main" val="3383001806"/>
              </p:ext>
            </p:extLst>
          </p:nvPr>
        </p:nvGraphicFramePr>
        <p:xfrm>
          <a:off x="-500098" y="1714512"/>
          <a:ext cx="8929718" cy="5072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圆角矩形 6"/>
          <p:cNvSpPr/>
          <p:nvPr/>
        </p:nvSpPr>
        <p:spPr>
          <a:xfrm>
            <a:off x="5643570" y="5143536"/>
            <a:ext cx="3357586" cy="16430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sz="2400" b="1" dirty="0" smtClean="0"/>
              <a:t>Based on literature review</a:t>
            </a:r>
            <a:r>
              <a:rPr lang="zh-CN" altLang="en-US" sz="2400" b="1" dirty="0" smtClean="0"/>
              <a:t>，</a:t>
            </a:r>
            <a:r>
              <a:rPr lang="en-US" altLang="zh-CN" sz="2400" b="1" dirty="0" smtClean="0"/>
              <a:t>combine site investigation, expert consultation and key formant interviews</a:t>
            </a:r>
          </a:p>
        </p:txBody>
      </p:sp>
    </p:spTree>
    <p:extLst>
      <p:ext uri="{BB962C8B-B14F-4D97-AF65-F5344CB8AC3E}">
        <p14:creationId xmlns:p14="http://schemas.microsoft.com/office/powerpoint/2010/main" val="1999961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259969" y="3000372"/>
            <a:ext cx="4927503" cy="923330"/>
          </a:xfrm>
          <a:prstGeom prst="rect">
            <a:avLst/>
          </a:prstGeom>
          <a:noFill/>
        </p:spPr>
        <p:txBody>
          <a:bodyPr wrap="none" lIns="91440" tIns="45720" rIns="91440" bIns="45720">
            <a:spAutoFit/>
          </a:bodyPr>
          <a:lstStyle/>
          <a:p>
            <a:pPr algn="ctr"/>
            <a:r>
              <a:rPr lang="en-US" altLang="zh-CN"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Clinical effects</a:t>
            </a:r>
            <a:endParaRPr lang="zh-CN"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437931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8"/>
            <a:ext cx="8229600" cy="1143000"/>
          </a:xfrm>
        </p:spPr>
        <p:txBody>
          <a:bodyPr>
            <a:normAutofit/>
          </a:bodyPr>
          <a:lstStyle/>
          <a:p>
            <a:r>
              <a:rPr lang="en-US" altLang="zh-CN" sz="3600" b="1" dirty="0" smtClean="0"/>
              <a:t>Database</a:t>
            </a:r>
            <a:endParaRPr lang="zh-CN" altLang="en-US" sz="3600" b="1" dirty="0"/>
          </a:p>
        </p:txBody>
      </p:sp>
      <p:sp>
        <p:nvSpPr>
          <p:cNvPr id="3" name="内容占位符 2"/>
          <p:cNvSpPr>
            <a:spLocks noGrp="1"/>
          </p:cNvSpPr>
          <p:nvPr>
            <p:ph idx="1"/>
          </p:nvPr>
        </p:nvSpPr>
        <p:spPr/>
        <p:txBody>
          <a:bodyPr>
            <a:normAutofit lnSpcReduction="10000"/>
          </a:bodyPr>
          <a:lstStyle/>
          <a:p>
            <a:r>
              <a:rPr lang="en-US" altLang="zh-CN" b="1" dirty="0" smtClean="0">
                <a:solidFill>
                  <a:srgbClr val="0070C0"/>
                </a:solidFill>
              </a:rPr>
              <a:t>Database</a:t>
            </a:r>
            <a:r>
              <a:rPr lang="zh-CN" altLang="en-US" b="1" dirty="0" smtClean="0">
                <a:solidFill>
                  <a:srgbClr val="0070C0"/>
                </a:solidFill>
              </a:rPr>
              <a:t>：</a:t>
            </a:r>
            <a:endParaRPr lang="en-US" altLang="zh-CN" b="1" dirty="0" smtClean="0">
              <a:solidFill>
                <a:srgbClr val="0070C0"/>
              </a:solidFill>
            </a:endParaRPr>
          </a:p>
          <a:p>
            <a:pPr indent="-69850">
              <a:buFont typeface="Wingdings" pitchFamily="2" charset="2"/>
              <a:buChar char="ü"/>
            </a:pPr>
            <a:r>
              <a:rPr lang="en-US" altLang="zh-CN" sz="3000" b="1" dirty="0" smtClean="0"/>
              <a:t>Article database</a:t>
            </a:r>
            <a:r>
              <a:rPr lang="zh-CN" altLang="en-US" sz="3000" b="1" dirty="0" smtClean="0"/>
              <a:t>：</a:t>
            </a:r>
            <a:r>
              <a:rPr lang="en-US" sz="3000" dirty="0" smtClean="0"/>
              <a:t>CNKI</a:t>
            </a:r>
            <a:r>
              <a:rPr lang="zh-CN" altLang="en-US" sz="3000" dirty="0" smtClean="0"/>
              <a:t>、</a:t>
            </a:r>
            <a:r>
              <a:rPr lang="en-US" sz="3000" dirty="0" err="1" smtClean="0"/>
              <a:t>PubMed</a:t>
            </a:r>
            <a:r>
              <a:rPr lang="zh-CN" altLang="en-US" sz="3000" dirty="0" smtClean="0"/>
              <a:t>、</a:t>
            </a:r>
            <a:r>
              <a:rPr lang="en-US" sz="3000" dirty="0" smtClean="0"/>
              <a:t>ISI</a:t>
            </a:r>
            <a:r>
              <a:rPr lang="zh-CN" altLang="en-US" sz="3000" dirty="0" smtClean="0"/>
              <a:t>；</a:t>
            </a:r>
            <a:endParaRPr lang="en-US" altLang="zh-CN" sz="3000" dirty="0" smtClean="0"/>
          </a:p>
          <a:p>
            <a:pPr indent="-69850">
              <a:buFont typeface="Wingdings" pitchFamily="2" charset="2"/>
              <a:buChar char="ü"/>
            </a:pPr>
            <a:r>
              <a:rPr lang="en-US" altLang="zh-CN" sz="3000" b="1" dirty="0" smtClean="0"/>
              <a:t>Systematic review and HTA database</a:t>
            </a:r>
            <a:r>
              <a:rPr lang="zh-CN" altLang="en-US" sz="3000" b="1" dirty="0" smtClean="0"/>
              <a:t>：</a:t>
            </a:r>
            <a:r>
              <a:rPr lang="en-US" sz="3000" dirty="0" smtClean="0"/>
              <a:t>Cochrane Library</a:t>
            </a:r>
            <a:r>
              <a:rPr lang="zh-CN" altLang="en-US" sz="3000" dirty="0" smtClean="0"/>
              <a:t>、</a:t>
            </a:r>
            <a:r>
              <a:rPr lang="en-US" sz="3000" dirty="0" smtClean="0"/>
              <a:t>University of York CRD database</a:t>
            </a:r>
            <a:r>
              <a:rPr lang="zh-CN" altLang="en-US" sz="3000" dirty="0" smtClean="0"/>
              <a:t>；</a:t>
            </a:r>
            <a:endParaRPr lang="en-US" altLang="zh-CN" sz="3000" dirty="0" smtClean="0"/>
          </a:p>
          <a:p>
            <a:pPr indent="-69850">
              <a:buFont typeface="Wingdings" pitchFamily="2" charset="2"/>
              <a:buChar char="ü"/>
            </a:pPr>
            <a:r>
              <a:rPr lang="en-US" altLang="zh-CN" sz="3000" b="1" dirty="0" smtClean="0"/>
              <a:t>HTA websites</a:t>
            </a:r>
            <a:r>
              <a:rPr lang="zh-CN" altLang="en-US" sz="3000" b="1" dirty="0" smtClean="0"/>
              <a:t>：</a:t>
            </a:r>
            <a:r>
              <a:rPr lang="en-US" sz="3000" dirty="0" smtClean="0"/>
              <a:t>AHRQ</a:t>
            </a:r>
            <a:r>
              <a:rPr lang="zh-CN" altLang="en-US" sz="3000" dirty="0" smtClean="0"/>
              <a:t>、</a:t>
            </a:r>
            <a:r>
              <a:rPr lang="en-US" sz="3000" dirty="0" smtClean="0"/>
              <a:t>ICER</a:t>
            </a:r>
            <a:r>
              <a:rPr lang="zh-CN" altLang="en-US" sz="3000" dirty="0" smtClean="0"/>
              <a:t>，</a:t>
            </a:r>
            <a:r>
              <a:rPr lang="en-US" sz="3000" dirty="0" smtClean="0"/>
              <a:t>NICE</a:t>
            </a:r>
            <a:r>
              <a:rPr lang="zh-CN" altLang="en-US" sz="3000" dirty="0" smtClean="0"/>
              <a:t>、</a:t>
            </a:r>
            <a:r>
              <a:rPr lang="en-US" sz="3000" dirty="0" smtClean="0"/>
              <a:t>NIHR</a:t>
            </a:r>
            <a:r>
              <a:rPr lang="zh-CN" altLang="en-US" sz="3000" dirty="0" smtClean="0"/>
              <a:t>，</a:t>
            </a:r>
            <a:r>
              <a:rPr lang="en-US" sz="3000" dirty="0" smtClean="0"/>
              <a:t>CADTH</a:t>
            </a:r>
            <a:r>
              <a:rPr lang="zh-CN" altLang="en-US" sz="3000" dirty="0" smtClean="0"/>
              <a:t>，</a:t>
            </a:r>
            <a:r>
              <a:rPr lang="en-US" sz="3000" dirty="0" smtClean="0"/>
              <a:t>MSAC</a:t>
            </a:r>
            <a:r>
              <a:rPr lang="zh-CN" altLang="en-US" sz="3000" dirty="0" smtClean="0"/>
              <a:t>，</a:t>
            </a:r>
            <a:r>
              <a:rPr lang="en-US" sz="3000" dirty="0" smtClean="0"/>
              <a:t>SBU</a:t>
            </a:r>
            <a:r>
              <a:rPr lang="zh-CN" altLang="en-US" sz="3000" dirty="0" smtClean="0"/>
              <a:t>、</a:t>
            </a:r>
            <a:r>
              <a:rPr lang="en-US" sz="3000" dirty="0" smtClean="0"/>
              <a:t>NECA</a:t>
            </a:r>
            <a:r>
              <a:rPr lang="zh-CN" altLang="en-US" sz="3000" dirty="0" smtClean="0"/>
              <a:t>；</a:t>
            </a:r>
            <a:endParaRPr lang="en-US" altLang="zh-CN" sz="3000" dirty="0" smtClean="0"/>
          </a:p>
          <a:p>
            <a:pPr indent="-69850">
              <a:buFont typeface="Wingdings" pitchFamily="2" charset="2"/>
              <a:buChar char="ü"/>
            </a:pPr>
            <a:r>
              <a:rPr lang="en-US" altLang="zh-CN" sz="3000" b="1" dirty="0" smtClean="0"/>
              <a:t>International guidelines</a:t>
            </a:r>
            <a:r>
              <a:rPr lang="zh-CN" altLang="en-US" sz="3000" b="1" dirty="0" smtClean="0"/>
              <a:t>：</a:t>
            </a:r>
            <a:r>
              <a:rPr lang="en-US" sz="3000" dirty="0" smtClean="0"/>
              <a:t>NICE</a:t>
            </a:r>
            <a:r>
              <a:rPr lang="zh-CN" altLang="en-US" sz="3000" dirty="0" smtClean="0"/>
              <a:t>、</a:t>
            </a:r>
            <a:r>
              <a:rPr lang="en-US" sz="3000" dirty="0" smtClean="0"/>
              <a:t>NCCN</a:t>
            </a:r>
            <a:endParaRPr lang="en-US" altLang="zh-CN" sz="3000" dirty="0" smtClean="0"/>
          </a:p>
          <a:p>
            <a:pPr marL="0" indent="0"/>
            <a:r>
              <a:rPr lang="en-US" altLang="zh-CN" b="1" dirty="0" smtClean="0">
                <a:solidFill>
                  <a:srgbClr val="0070C0"/>
                </a:solidFill>
              </a:rPr>
              <a:t>Searching deadline</a:t>
            </a:r>
            <a:r>
              <a:rPr lang="zh-CN" altLang="en-US" b="1" dirty="0" smtClean="0">
                <a:solidFill>
                  <a:srgbClr val="0070C0"/>
                </a:solidFill>
              </a:rPr>
              <a:t>：</a:t>
            </a:r>
            <a:r>
              <a:rPr lang="en-US" altLang="zh-CN" b="1" dirty="0" smtClean="0"/>
              <a:t>12, Nov, 2015</a:t>
            </a:r>
            <a:endParaRPr lang="en-US" altLang="zh-CN" dirty="0" smtClean="0"/>
          </a:p>
        </p:txBody>
      </p:sp>
    </p:spTree>
    <p:extLst>
      <p:ext uri="{BB962C8B-B14F-4D97-AF65-F5344CB8AC3E}">
        <p14:creationId xmlns:p14="http://schemas.microsoft.com/office/powerpoint/2010/main" val="1540088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488"/>
            <a:ext cx="8229600" cy="1143000"/>
          </a:xfrm>
        </p:spPr>
        <p:txBody>
          <a:bodyPr>
            <a:normAutofit/>
          </a:bodyPr>
          <a:lstStyle/>
          <a:p>
            <a:r>
              <a:rPr lang="en-US" altLang="zh-CN" sz="3600" b="1" dirty="0" smtClean="0"/>
              <a:t>Search terms</a:t>
            </a:r>
            <a:endParaRPr lang="zh-CN" altLang="en-US" sz="3600" b="1" dirty="0"/>
          </a:p>
        </p:txBody>
      </p:sp>
      <p:sp>
        <p:nvSpPr>
          <p:cNvPr id="4" name="圆角矩形 3"/>
          <p:cNvSpPr/>
          <p:nvPr/>
        </p:nvSpPr>
        <p:spPr>
          <a:xfrm>
            <a:off x="428596" y="1714488"/>
            <a:ext cx="3929090" cy="5072074"/>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zh-CN" altLang="en-US"/>
          </a:p>
        </p:txBody>
      </p:sp>
      <p:sp>
        <p:nvSpPr>
          <p:cNvPr id="5" name="圆角矩形 4"/>
          <p:cNvSpPr/>
          <p:nvPr/>
        </p:nvSpPr>
        <p:spPr>
          <a:xfrm>
            <a:off x="4500562" y="1714488"/>
            <a:ext cx="3929090" cy="5072074"/>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7" name="TextBox 6"/>
          <p:cNvSpPr txBox="1"/>
          <p:nvPr/>
        </p:nvSpPr>
        <p:spPr>
          <a:xfrm>
            <a:off x="714348" y="1785926"/>
            <a:ext cx="3286148" cy="400110"/>
          </a:xfrm>
          <a:prstGeom prst="rect">
            <a:avLst/>
          </a:prstGeom>
          <a:noFill/>
        </p:spPr>
        <p:txBody>
          <a:bodyPr wrap="square" rtlCol="0">
            <a:spAutoFit/>
          </a:bodyPr>
          <a:lstStyle/>
          <a:p>
            <a:pPr algn="ctr"/>
            <a:r>
              <a:rPr lang="en-US" altLang="zh-CN" sz="2000" b="1" dirty="0" smtClean="0"/>
              <a:t>Chinese</a:t>
            </a:r>
            <a:endParaRPr lang="zh-CN" altLang="en-US" sz="2000" dirty="0"/>
          </a:p>
        </p:txBody>
      </p:sp>
      <p:sp>
        <p:nvSpPr>
          <p:cNvPr id="8" name="TextBox 7"/>
          <p:cNvSpPr txBox="1"/>
          <p:nvPr/>
        </p:nvSpPr>
        <p:spPr>
          <a:xfrm>
            <a:off x="571472" y="2500306"/>
            <a:ext cx="3571900" cy="2031325"/>
          </a:xfrm>
          <a:prstGeom prst="rect">
            <a:avLst/>
          </a:prstGeom>
          <a:noFill/>
        </p:spPr>
        <p:txBody>
          <a:bodyPr wrap="square" rtlCol="0">
            <a:spAutoFit/>
          </a:bodyPr>
          <a:lstStyle/>
          <a:p>
            <a:pPr>
              <a:buNone/>
            </a:pPr>
            <a:r>
              <a:rPr lang="zh-CN" altLang="en-US" dirty="0" smtClean="0"/>
              <a:t>质子束／重离子束治疗”、“质子／重离子治疗”、“质子／重离子放射治疗”、“质子束／重离子束放射治疗”、 “卫生技术评估”、“系统综述”、“</a:t>
            </a:r>
            <a:r>
              <a:rPr lang="en-US" dirty="0" smtClean="0"/>
              <a:t>meta</a:t>
            </a:r>
            <a:r>
              <a:rPr lang="zh-CN" altLang="en-US" dirty="0" smtClean="0"/>
              <a:t>分析”、“荟萃分析”、“经济学评价”及“指南”</a:t>
            </a:r>
            <a:endParaRPr lang="zh-CN" altLang="en-US" dirty="0"/>
          </a:p>
        </p:txBody>
      </p:sp>
      <p:sp>
        <p:nvSpPr>
          <p:cNvPr id="9" name="TextBox 8"/>
          <p:cNvSpPr txBox="1"/>
          <p:nvPr/>
        </p:nvSpPr>
        <p:spPr>
          <a:xfrm>
            <a:off x="4857752" y="1785926"/>
            <a:ext cx="3286148" cy="400110"/>
          </a:xfrm>
          <a:prstGeom prst="rect">
            <a:avLst/>
          </a:prstGeom>
          <a:noFill/>
        </p:spPr>
        <p:txBody>
          <a:bodyPr wrap="square" rtlCol="0">
            <a:spAutoFit/>
          </a:bodyPr>
          <a:lstStyle/>
          <a:p>
            <a:pPr algn="ctr"/>
            <a:r>
              <a:rPr lang="en-US" altLang="zh-CN" sz="2000" b="1" dirty="0" smtClean="0"/>
              <a:t>English</a:t>
            </a:r>
            <a:endParaRPr lang="zh-CN" altLang="en-US" sz="2000" dirty="0"/>
          </a:p>
        </p:txBody>
      </p:sp>
      <p:sp>
        <p:nvSpPr>
          <p:cNvPr id="10" name="TextBox 9"/>
          <p:cNvSpPr txBox="1"/>
          <p:nvPr/>
        </p:nvSpPr>
        <p:spPr>
          <a:xfrm>
            <a:off x="4643438" y="2214554"/>
            <a:ext cx="3643338" cy="4031873"/>
          </a:xfrm>
          <a:prstGeom prst="rect">
            <a:avLst/>
          </a:prstGeom>
          <a:noFill/>
        </p:spPr>
        <p:txBody>
          <a:bodyPr wrap="square" rtlCol="0">
            <a:spAutoFit/>
          </a:bodyPr>
          <a:lstStyle/>
          <a:p>
            <a:pPr>
              <a:buNone/>
            </a:pPr>
            <a:r>
              <a:rPr lang="en-US" sz="1600" dirty="0" smtClean="0"/>
              <a:t>"Proton</a:t>
            </a:r>
            <a:r>
              <a:rPr lang="zh-CN" altLang="en-US" sz="1600" dirty="0" smtClean="0"/>
              <a:t>／（</a:t>
            </a:r>
            <a:r>
              <a:rPr lang="en-US" sz="1600" dirty="0" smtClean="0"/>
              <a:t>carbon</a:t>
            </a:r>
            <a:r>
              <a:rPr lang="zh-CN" altLang="en-US" sz="1600" dirty="0" smtClean="0"/>
              <a:t>）</a:t>
            </a:r>
            <a:r>
              <a:rPr lang="en-US" sz="1600" dirty="0" smtClean="0"/>
              <a:t>ion Therapy"[Mesh]”</a:t>
            </a:r>
            <a:r>
              <a:rPr lang="zh-CN" altLang="en-US" sz="1600" dirty="0" smtClean="0"/>
              <a:t>、</a:t>
            </a:r>
            <a:r>
              <a:rPr lang="en-US" sz="1600" dirty="0" smtClean="0"/>
              <a:t>“proton/heavy ion/carbon ion therapy”</a:t>
            </a:r>
            <a:r>
              <a:rPr lang="zh-CN" altLang="en-US" sz="1600" dirty="0" smtClean="0"/>
              <a:t>、</a:t>
            </a:r>
            <a:r>
              <a:rPr lang="en-US" sz="1600" dirty="0" smtClean="0"/>
              <a:t>“proton/heavy ion /carbon ion therapy beam”</a:t>
            </a:r>
            <a:r>
              <a:rPr lang="zh-CN" altLang="en-US" sz="1600" dirty="0" smtClean="0"/>
              <a:t>、</a:t>
            </a:r>
            <a:r>
              <a:rPr lang="en-US" sz="1600" dirty="0" smtClean="0"/>
              <a:t>“proton/heavy ion/carbon ion radiotherapy”</a:t>
            </a:r>
            <a:r>
              <a:rPr lang="zh-CN" altLang="en-US" sz="1600" dirty="0" smtClean="0"/>
              <a:t>、</a:t>
            </a:r>
            <a:r>
              <a:rPr lang="en-US" sz="1600" dirty="0" smtClean="0"/>
              <a:t>“proton/heavy ion/carbon </a:t>
            </a:r>
            <a:r>
              <a:rPr lang="en-US" sz="1600" dirty="0" err="1" smtClean="0"/>
              <a:t>iontherapy</a:t>
            </a:r>
            <a:r>
              <a:rPr lang="en-US" sz="1600" dirty="0" smtClean="0"/>
              <a:t>”</a:t>
            </a:r>
            <a:r>
              <a:rPr lang="zh-CN" altLang="en-US" sz="1600" dirty="0" smtClean="0"/>
              <a:t>、</a:t>
            </a:r>
            <a:r>
              <a:rPr lang="en-US" sz="1600" dirty="0" smtClean="0"/>
              <a:t>“charged particle therapy”</a:t>
            </a:r>
            <a:r>
              <a:rPr lang="zh-CN" altLang="en-US" sz="1600" dirty="0" smtClean="0"/>
              <a:t>、</a:t>
            </a:r>
            <a:r>
              <a:rPr lang="en-US" sz="1600" dirty="0" smtClean="0"/>
              <a:t>“</a:t>
            </a:r>
            <a:r>
              <a:rPr lang="en-US" sz="1600" dirty="0" err="1" smtClean="0"/>
              <a:t>hadron</a:t>
            </a:r>
            <a:r>
              <a:rPr lang="en-US" sz="1600" dirty="0" smtClean="0"/>
              <a:t> therapy”</a:t>
            </a:r>
            <a:r>
              <a:rPr lang="zh-CN" altLang="en-US" sz="1600" dirty="0" smtClean="0"/>
              <a:t>、</a:t>
            </a:r>
            <a:r>
              <a:rPr lang="en-US" sz="1600" dirty="0" smtClean="0"/>
              <a:t> “</a:t>
            </a:r>
            <a:r>
              <a:rPr lang="en-US" sz="1600" dirty="0" err="1" smtClean="0"/>
              <a:t>hadrontherapy</a:t>
            </a:r>
            <a:r>
              <a:rPr lang="en-US" sz="1600" dirty="0" smtClean="0"/>
              <a:t>”</a:t>
            </a:r>
            <a:r>
              <a:rPr lang="zh-CN" altLang="en-US" sz="1600" dirty="0" smtClean="0"/>
              <a:t>、</a:t>
            </a:r>
            <a:r>
              <a:rPr lang="en-US" sz="1600" dirty="0" smtClean="0"/>
              <a:t>“Systematic review”</a:t>
            </a:r>
            <a:r>
              <a:rPr lang="zh-CN" altLang="en-US" sz="1600" dirty="0" smtClean="0"/>
              <a:t>、</a:t>
            </a:r>
            <a:r>
              <a:rPr lang="en-US" sz="1600" dirty="0" smtClean="0"/>
              <a:t>“meta analysis”</a:t>
            </a:r>
            <a:r>
              <a:rPr lang="zh-CN" altLang="en-US" sz="1600" dirty="0" smtClean="0"/>
              <a:t>、</a:t>
            </a:r>
            <a:r>
              <a:rPr lang="en-US" sz="1600" dirty="0" smtClean="0"/>
              <a:t>“randomized clinical trial”</a:t>
            </a:r>
            <a:r>
              <a:rPr lang="zh-CN" altLang="en-US" sz="1600" dirty="0" smtClean="0"/>
              <a:t>、</a:t>
            </a:r>
            <a:r>
              <a:rPr lang="en-US" sz="1600" dirty="0" smtClean="0"/>
              <a:t> “comparative clinical trial” </a:t>
            </a:r>
            <a:r>
              <a:rPr lang="zh-CN" altLang="en-US" sz="1600" dirty="0" smtClean="0"/>
              <a:t>、</a:t>
            </a:r>
            <a:r>
              <a:rPr lang="en-US" sz="1600" dirty="0" smtClean="0"/>
              <a:t> “economic evaluation”</a:t>
            </a:r>
            <a:r>
              <a:rPr lang="zh-CN" altLang="en-US" sz="1600" dirty="0" smtClean="0"/>
              <a:t>、</a:t>
            </a:r>
            <a:r>
              <a:rPr lang="en-US" sz="1600" dirty="0" smtClean="0"/>
              <a:t>“cost-effectiveness analysis” </a:t>
            </a:r>
            <a:r>
              <a:rPr lang="zh-CN" altLang="en-US" sz="1600" dirty="0" smtClean="0"/>
              <a:t>、</a:t>
            </a:r>
            <a:r>
              <a:rPr lang="en-US" sz="1600" dirty="0" smtClean="0"/>
              <a:t>“horizon scanning” </a:t>
            </a:r>
            <a:r>
              <a:rPr lang="zh-CN" altLang="en-US" sz="1600" dirty="0" smtClean="0"/>
              <a:t>、</a:t>
            </a:r>
            <a:r>
              <a:rPr lang="en-US" sz="1600" dirty="0" smtClean="0"/>
              <a:t> “appraisal review” </a:t>
            </a:r>
            <a:r>
              <a:rPr lang="zh-CN" altLang="en-US" sz="1600" dirty="0" smtClean="0"/>
              <a:t>、</a:t>
            </a:r>
            <a:r>
              <a:rPr lang="en-US" sz="1600" dirty="0" smtClean="0"/>
              <a:t>“health technology assessment” </a:t>
            </a:r>
            <a:r>
              <a:rPr lang="zh-CN" altLang="en-US" sz="1600" dirty="0" smtClean="0"/>
              <a:t>、</a:t>
            </a:r>
            <a:r>
              <a:rPr lang="en-US" sz="1600" dirty="0" smtClean="0"/>
              <a:t>“ guidance” </a:t>
            </a:r>
            <a:r>
              <a:rPr lang="zh-CN" altLang="en-US" sz="1600" dirty="0" smtClean="0"/>
              <a:t>、</a:t>
            </a:r>
            <a:r>
              <a:rPr lang="en-US" sz="1600" dirty="0" smtClean="0"/>
              <a:t>“guideline”</a:t>
            </a:r>
            <a:endParaRPr lang="zh-CN" alt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4685</TotalTime>
  <Words>2103</Words>
  <Application>Microsoft Office PowerPoint</Application>
  <PresentationFormat>全屏显示(4:3)</PresentationFormat>
  <Paragraphs>338</Paragraphs>
  <Slides>28</Slides>
  <Notes>2</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Office 主题</vt:lpstr>
      <vt:lpstr> Rapid health technology assessment on proton and heavy ion therapy in China</vt:lpstr>
      <vt:lpstr>PowerPoint 演示文稿</vt:lpstr>
      <vt:lpstr>Background</vt:lpstr>
      <vt:lpstr>Proton and heavy ion therapies in China</vt:lpstr>
      <vt:lpstr>PowerPoint 演示文稿</vt:lpstr>
      <vt:lpstr>Evaluation method—OHRI rapid review</vt:lpstr>
      <vt:lpstr>PowerPoint 演示文稿</vt:lpstr>
      <vt:lpstr>Database</vt:lpstr>
      <vt:lpstr>Search terms</vt:lpstr>
      <vt:lpstr>Selection of information and studies for proton therapy</vt:lpstr>
      <vt:lpstr>Findings—clinical effectiveness: proton beam therapy (PBT)</vt:lpstr>
      <vt:lpstr>Findings—clinical effectiveness: PBT</vt:lpstr>
      <vt:lpstr>Findings—comparative effectiveness: PBT</vt:lpstr>
      <vt:lpstr>Findings—clinical effectiveness: heavy ion beam therapy (HIBT)</vt:lpstr>
      <vt:lpstr>Findings—clinical effectiveness: HIBT</vt:lpstr>
      <vt:lpstr>Recommendations</vt:lpstr>
      <vt:lpstr>Findings—clinical effectiveness: proton beam therapy (PBT)</vt:lpstr>
      <vt:lpstr>Findings—clinical effectiveness: heavy ion beam therapy</vt:lpstr>
      <vt:lpstr>PowerPoint 演示文稿</vt:lpstr>
      <vt:lpstr>Result—Economic Evaluation</vt:lpstr>
      <vt:lpstr>Cost estimation</vt:lpstr>
      <vt:lpstr>Results</vt:lpstr>
      <vt:lpstr>PowerPoint 演示文稿</vt:lpstr>
      <vt:lpstr>CEA</vt:lpstr>
      <vt:lpstr>Conclusion</vt:lpstr>
      <vt:lpstr>Policy recommendation</vt:lpstr>
      <vt:lpstr>Policy recommendation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zhuzf</dc:creator>
  <cp:lastModifiedBy>Michelle</cp:lastModifiedBy>
  <cp:revision>398</cp:revision>
  <dcterms:modified xsi:type="dcterms:W3CDTF">2017-02-20T06:55:14Z</dcterms:modified>
</cp:coreProperties>
</file>